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8" r:id="rId8"/>
    <p:sldId id="262" r:id="rId9"/>
    <p:sldId id="264" r:id="rId10"/>
    <p:sldId id="26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  <a:srgbClr val="5E8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22"/>
    <p:restoredTop sz="94668"/>
  </p:normalViewPr>
  <p:slideViewPr>
    <p:cSldViewPr snapToGrid="0">
      <p:cViewPr>
        <p:scale>
          <a:sx n="77" d="100"/>
          <a:sy n="77" d="100"/>
        </p:scale>
        <p:origin x="72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30BB9-7A95-3A42-95CE-85291A5F93EE}" type="doc">
      <dgm:prSet loTypeId="urn:microsoft.com/office/officeart/2005/8/layout/vList4" loCatId="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F334496-5214-E841-AE80-A01A128F5A9E}">
      <dgm:prSet phldrT="[Text]"/>
      <dgm:spPr/>
      <dgm:t>
        <a:bodyPr/>
        <a:lstStyle/>
        <a:p>
          <a:r>
            <a:rPr lang="en-US" dirty="0"/>
            <a:t>CAHOOTS calls from 11 different zip codes</a:t>
          </a:r>
        </a:p>
      </dgm:t>
    </dgm:pt>
    <dgm:pt modelId="{705AB54F-7EDF-2342-8266-87B8B74A4CBD}" type="parTrans" cxnId="{E78682C4-8E06-774A-82B6-63ED9A668991}">
      <dgm:prSet/>
      <dgm:spPr/>
      <dgm:t>
        <a:bodyPr/>
        <a:lstStyle/>
        <a:p>
          <a:endParaRPr lang="en-US"/>
        </a:p>
      </dgm:t>
    </dgm:pt>
    <dgm:pt modelId="{65345012-FDFB-9048-93B4-772642E2CB19}" type="sibTrans" cxnId="{E78682C4-8E06-774A-82B6-63ED9A668991}">
      <dgm:prSet/>
      <dgm:spPr/>
      <dgm:t>
        <a:bodyPr/>
        <a:lstStyle/>
        <a:p>
          <a:endParaRPr lang="en-US"/>
        </a:p>
      </dgm:t>
    </dgm:pt>
    <dgm:pt modelId="{D54F7723-0DD9-0A4D-B102-123A45EEF7E9}">
      <dgm:prSet phldrT="[Text]"/>
      <dgm:spPr/>
      <dgm:t>
        <a:bodyPr/>
        <a:lstStyle/>
        <a:p>
          <a:r>
            <a:rPr lang="en-US" dirty="0"/>
            <a:t>Four</a:t>
          </a:r>
          <a:r>
            <a:rPr lang="en-US" baseline="0" dirty="0"/>
            <a:t> different demographic groups: age, income, education, and race.</a:t>
          </a:r>
          <a:endParaRPr lang="en-US" dirty="0"/>
        </a:p>
      </dgm:t>
    </dgm:pt>
    <dgm:pt modelId="{DDF6C27F-F62F-F04C-B41C-98351EEA72A1}" type="parTrans" cxnId="{45E77321-BC3B-1445-846C-8066E6589463}">
      <dgm:prSet/>
      <dgm:spPr/>
      <dgm:t>
        <a:bodyPr/>
        <a:lstStyle/>
        <a:p>
          <a:endParaRPr lang="en-US"/>
        </a:p>
      </dgm:t>
    </dgm:pt>
    <dgm:pt modelId="{E0492C89-2545-AA42-9AD5-54297EE2983C}" type="sibTrans" cxnId="{45E77321-BC3B-1445-846C-8066E6589463}">
      <dgm:prSet/>
      <dgm:spPr/>
      <dgm:t>
        <a:bodyPr/>
        <a:lstStyle/>
        <a:p>
          <a:endParaRPr lang="en-US"/>
        </a:p>
      </dgm:t>
    </dgm:pt>
    <dgm:pt modelId="{4A6A45E0-B087-8A40-ACAD-A17C9AF33C1C}">
      <dgm:prSet/>
      <dgm:spPr/>
      <dgm:t>
        <a:bodyPr/>
        <a:lstStyle/>
        <a:p>
          <a:r>
            <a:rPr lang="en-US" dirty="0"/>
            <a:t>CAHOOTS (Crisis Assistance Helping Out On The Streets)</a:t>
          </a:r>
        </a:p>
      </dgm:t>
    </dgm:pt>
    <dgm:pt modelId="{8EE2C617-B0CF-834B-A1A8-36D9D9859FF2}" type="parTrans" cxnId="{9E4E85AB-CAE3-5244-91F1-C2E991BEAEA9}">
      <dgm:prSet/>
      <dgm:spPr/>
      <dgm:t>
        <a:bodyPr/>
        <a:lstStyle/>
        <a:p>
          <a:endParaRPr lang="en-US"/>
        </a:p>
      </dgm:t>
    </dgm:pt>
    <dgm:pt modelId="{6E93E851-6307-7B4B-87E3-BDF6A721F325}" type="sibTrans" cxnId="{9E4E85AB-CAE3-5244-91F1-C2E991BEAEA9}">
      <dgm:prSet/>
      <dgm:spPr/>
      <dgm:t>
        <a:bodyPr/>
        <a:lstStyle/>
        <a:p>
          <a:endParaRPr lang="en-US"/>
        </a:p>
      </dgm:t>
    </dgm:pt>
    <dgm:pt modelId="{67AA6573-75FA-2F47-BD9F-D11FB3226502}" type="pres">
      <dgm:prSet presAssocID="{E6330BB9-7A95-3A42-95CE-85291A5F93EE}" presName="linear" presStyleCnt="0">
        <dgm:presLayoutVars>
          <dgm:dir/>
          <dgm:resizeHandles val="exact"/>
        </dgm:presLayoutVars>
      </dgm:prSet>
      <dgm:spPr/>
    </dgm:pt>
    <dgm:pt modelId="{FA815744-D588-F64F-8281-957B98EECB8B}" type="pres">
      <dgm:prSet presAssocID="{4A6A45E0-B087-8A40-ACAD-A17C9AF33C1C}" presName="comp" presStyleCnt="0"/>
      <dgm:spPr/>
    </dgm:pt>
    <dgm:pt modelId="{DB0B4001-B78E-2742-9B47-333F6E0DC0A4}" type="pres">
      <dgm:prSet presAssocID="{4A6A45E0-B087-8A40-ACAD-A17C9AF33C1C}" presName="box" presStyleLbl="node1" presStyleIdx="0" presStyleCnt="3"/>
      <dgm:spPr/>
    </dgm:pt>
    <dgm:pt modelId="{9ACCED5F-0FE5-CE40-9355-785B8A9F9730}" type="pres">
      <dgm:prSet presAssocID="{4A6A45E0-B087-8A40-ACAD-A17C9AF33C1C}" presName="img" presStyleLbl="fgImgPlace1" presStyleIdx="0" presStyleCnt="3"/>
      <dgm:spPr>
        <a:solidFill>
          <a:schemeClr val="bg1"/>
        </a:solidFill>
      </dgm:spPr>
    </dgm:pt>
    <dgm:pt modelId="{83EFAF45-F8F2-4E41-9FBA-0EDD48A8E66F}" type="pres">
      <dgm:prSet presAssocID="{4A6A45E0-B087-8A40-ACAD-A17C9AF33C1C}" presName="text" presStyleLbl="node1" presStyleIdx="0" presStyleCnt="3">
        <dgm:presLayoutVars>
          <dgm:bulletEnabled val="1"/>
        </dgm:presLayoutVars>
      </dgm:prSet>
      <dgm:spPr/>
    </dgm:pt>
    <dgm:pt modelId="{4761515A-44A6-494D-902C-87FC927A63DB}" type="pres">
      <dgm:prSet presAssocID="{6E93E851-6307-7B4B-87E3-BDF6A721F325}" presName="spacer" presStyleCnt="0"/>
      <dgm:spPr/>
    </dgm:pt>
    <dgm:pt modelId="{058CFEFF-DF81-4446-86A6-9060DE51B84C}" type="pres">
      <dgm:prSet presAssocID="{5F334496-5214-E841-AE80-A01A128F5A9E}" presName="comp" presStyleCnt="0"/>
      <dgm:spPr/>
    </dgm:pt>
    <dgm:pt modelId="{087FAA42-F8AB-E043-8E8C-7D206D8F9585}" type="pres">
      <dgm:prSet presAssocID="{5F334496-5214-E841-AE80-A01A128F5A9E}" presName="box" presStyleLbl="node1" presStyleIdx="1" presStyleCnt="3"/>
      <dgm:spPr/>
    </dgm:pt>
    <dgm:pt modelId="{9D17D1B8-A065-F74F-8E46-F8EB11D09268}" type="pres">
      <dgm:prSet presAssocID="{5F334496-5214-E841-AE80-A01A128F5A9E}" presName="img" presStyleLbl="fgImgPlace1" presStyleIdx="1" presStyleCnt="3"/>
      <dgm:spPr>
        <a:solidFill>
          <a:schemeClr val="bg1"/>
        </a:solidFill>
      </dgm:spPr>
    </dgm:pt>
    <dgm:pt modelId="{C93BA152-56F0-694D-B41C-107992BCBDA7}" type="pres">
      <dgm:prSet presAssocID="{5F334496-5214-E841-AE80-A01A128F5A9E}" presName="text" presStyleLbl="node1" presStyleIdx="1" presStyleCnt="3">
        <dgm:presLayoutVars>
          <dgm:bulletEnabled val="1"/>
        </dgm:presLayoutVars>
      </dgm:prSet>
      <dgm:spPr/>
    </dgm:pt>
    <dgm:pt modelId="{CA247E53-E47D-154D-AFCE-EF249DD4DCC3}" type="pres">
      <dgm:prSet presAssocID="{65345012-FDFB-9048-93B4-772642E2CB19}" presName="spacer" presStyleCnt="0"/>
      <dgm:spPr/>
    </dgm:pt>
    <dgm:pt modelId="{7A2AA73F-9ED6-2640-8FC7-EEE2D0BD7D23}" type="pres">
      <dgm:prSet presAssocID="{D54F7723-0DD9-0A4D-B102-123A45EEF7E9}" presName="comp" presStyleCnt="0"/>
      <dgm:spPr/>
    </dgm:pt>
    <dgm:pt modelId="{B39AA6DF-1FB7-B942-A5C4-36DE110068CC}" type="pres">
      <dgm:prSet presAssocID="{D54F7723-0DD9-0A4D-B102-123A45EEF7E9}" presName="box" presStyleLbl="node1" presStyleIdx="2" presStyleCnt="3"/>
      <dgm:spPr/>
    </dgm:pt>
    <dgm:pt modelId="{6D7DBEB7-180F-2740-8E2F-12BED5F3860C}" type="pres">
      <dgm:prSet presAssocID="{D54F7723-0DD9-0A4D-B102-123A45EEF7E9}" presName="img" presStyleLbl="fgImgPlace1" presStyleIdx="2" presStyleCnt="3"/>
      <dgm:spPr>
        <a:solidFill>
          <a:schemeClr val="bg1"/>
        </a:solidFill>
      </dgm:spPr>
    </dgm:pt>
    <dgm:pt modelId="{D1C4BD3A-C341-564A-A1B4-C46FB55A6DA7}" type="pres">
      <dgm:prSet presAssocID="{D54F7723-0DD9-0A4D-B102-123A45EEF7E9}" presName="text" presStyleLbl="node1" presStyleIdx="2" presStyleCnt="3">
        <dgm:presLayoutVars>
          <dgm:bulletEnabled val="1"/>
        </dgm:presLayoutVars>
      </dgm:prSet>
      <dgm:spPr/>
    </dgm:pt>
  </dgm:ptLst>
  <dgm:cxnLst>
    <dgm:cxn modelId="{49BB7D1E-C369-274A-9D41-D66DF20E8C3F}" type="presOf" srcId="{D54F7723-0DD9-0A4D-B102-123A45EEF7E9}" destId="{B39AA6DF-1FB7-B942-A5C4-36DE110068CC}" srcOrd="0" destOrd="0" presId="urn:microsoft.com/office/officeart/2005/8/layout/vList4"/>
    <dgm:cxn modelId="{45E77321-BC3B-1445-846C-8066E6589463}" srcId="{E6330BB9-7A95-3A42-95CE-85291A5F93EE}" destId="{D54F7723-0DD9-0A4D-B102-123A45EEF7E9}" srcOrd="2" destOrd="0" parTransId="{DDF6C27F-F62F-F04C-B41C-98351EEA72A1}" sibTransId="{E0492C89-2545-AA42-9AD5-54297EE2983C}"/>
    <dgm:cxn modelId="{09E8B321-C2A5-DE47-A1FA-6BF6313F6D30}" type="presOf" srcId="{D54F7723-0DD9-0A4D-B102-123A45EEF7E9}" destId="{D1C4BD3A-C341-564A-A1B4-C46FB55A6DA7}" srcOrd="1" destOrd="0" presId="urn:microsoft.com/office/officeart/2005/8/layout/vList4"/>
    <dgm:cxn modelId="{FFB35441-5F08-7F45-A794-329273C37073}" type="presOf" srcId="{5F334496-5214-E841-AE80-A01A128F5A9E}" destId="{087FAA42-F8AB-E043-8E8C-7D206D8F9585}" srcOrd="0" destOrd="0" presId="urn:microsoft.com/office/officeart/2005/8/layout/vList4"/>
    <dgm:cxn modelId="{E0752266-583C-0842-A265-A63DFF7C48B0}" type="presOf" srcId="{E6330BB9-7A95-3A42-95CE-85291A5F93EE}" destId="{67AA6573-75FA-2F47-BD9F-D11FB3226502}" srcOrd="0" destOrd="0" presId="urn:microsoft.com/office/officeart/2005/8/layout/vList4"/>
    <dgm:cxn modelId="{24F4BB70-A5CA-ED4D-8DE9-196697EC7832}" type="presOf" srcId="{4A6A45E0-B087-8A40-ACAD-A17C9AF33C1C}" destId="{83EFAF45-F8F2-4E41-9FBA-0EDD48A8E66F}" srcOrd="1" destOrd="0" presId="urn:microsoft.com/office/officeart/2005/8/layout/vList4"/>
    <dgm:cxn modelId="{DFE1F198-C8D3-434F-8002-0369FA556D93}" type="presOf" srcId="{4A6A45E0-B087-8A40-ACAD-A17C9AF33C1C}" destId="{DB0B4001-B78E-2742-9B47-333F6E0DC0A4}" srcOrd="0" destOrd="0" presId="urn:microsoft.com/office/officeart/2005/8/layout/vList4"/>
    <dgm:cxn modelId="{9E4E85AB-CAE3-5244-91F1-C2E991BEAEA9}" srcId="{E6330BB9-7A95-3A42-95CE-85291A5F93EE}" destId="{4A6A45E0-B087-8A40-ACAD-A17C9AF33C1C}" srcOrd="0" destOrd="0" parTransId="{8EE2C617-B0CF-834B-A1A8-36D9D9859FF2}" sibTransId="{6E93E851-6307-7B4B-87E3-BDF6A721F325}"/>
    <dgm:cxn modelId="{E78682C4-8E06-774A-82B6-63ED9A668991}" srcId="{E6330BB9-7A95-3A42-95CE-85291A5F93EE}" destId="{5F334496-5214-E841-AE80-A01A128F5A9E}" srcOrd="1" destOrd="0" parTransId="{705AB54F-7EDF-2342-8266-87B8B74A4CBD}" sibTransId="{65345012-FDFB-9048-93B4-772642E2CB19}"/>
    <dgm:cxn modelId="{A11DC7D5-6FBD-B84D-B12A-B0B2D9CADA19}" type="presOf" srcId="{5F334496-5214-E841-AE80-A01A128F5A9E}" destId="{C93BA152-56F0-694D-B41C-107992BCBDA7}" srcOrd="1" destOrd="0" presId="urn:microsoft.com/office/officeart/2005/8/layout/vList4"/>
    <dgm:cxn modelId="{0A7C2577-4A90-CC45-8C0C-8302888E9E63}" type="presParOf" srcId="{67AA6573-75FA-2F47-BD9F-D11FB3226502}" destId="{FA815744-D588-F64F-8281-957B98EECB8B}" srcOrd="0" destOrd="0" presId="urn:microsoft.com/office/officeart/2005/8/layout/vList4"/>
    <dgm:cxn modelId="{7A66AB35-F216-5F40-948F-BA28829B6553}" type="presParOf" srcId="{FA815744-D588-F64F-8281-957B98EECB8B}" destId="{DB0B4001-B78E-2742-9B47-333F6E0DC0A4}" srcOrd="0" destOrd="0" presId="urn:microsoft.com/office/officeart/2005/8/layout/vList4"/>
    <dgm:cxn modelId="{068E9824-810D-454D-BDED-DB946B396AF7}" type="presParOf" srcId="{FA815744-D588-F64F-8281-957B98EECB8B}" destId="{9ACCED5F-0FE5-CE40-9355-785B8A9F9730}" srcOrd="1" destOrd="0" presId="urn:microsoft.com/office/officeart/2005/8/layout/vList4"/>
    <dgm:cxn modelId="{A341AB8F-8071-8347-B677-822701EAAA96}" type="presParOf" srcId="{FA815744-D588-F64F-8281-957B98EECB8B}" destId="{83EFAF45-F8F2-4E41-9FBA-0EDD48A8E66F}" srcOrd="2" destOrd="0" presId="urn:microsoft.com/office/officeart/2005/8/layout/vList4"/>
    <dgm:cxn modelId="{4A7D3054-B7C8-C340-AB84-8930ADBE92DE}" type="presParOf" srcId="{67AA6573-75FA-2F47-BD9F-D11FB3226502}" destId="{4761515A-44A6-494D-902C-87FC927A63DB}" srcOrd="1" destOrd="0" presId="urn:microsoft.com/office/officeart/2005/8/layout/vList4"/>
    <dgm:cxn modelId="{F2D547BE-FDF3-0341-BDDD-B8D00A221CDA}" type="presParOf" srcId="{67AA6573-75FA-2F47-BD9F-D11FB3226502}" destId="{058CFEFF-DF81-4446-86A6-9060DE51B84C}" srcOrd="2" destOrd="0" presId="urn:microsoft.com/office/officeart/2005/8/layout/vList4"/>
    <dgm:cxn modelId="{26EE0345-8160-A548-90A7-2FFA09E5DD0F}" type="presParOf" srcId="{058CFEFF-DF81-4446-86A6-9060DE51B84C}" destId="{087FAA42-F8AB-E043-8E8C-7D206D8F9585}" srcOrd="0" destOrd="0" presId="urn:microsoft.com/office/officeart/2005/8/layout/vList4"/>
    <dgm:cxn modelId="{E599F696-A81D-EE4F-A15C-3F07C79EE7F9}" type="presParOf" srcId="{058CFEFF-DF81-4446-86A6-9060DE51B84C}" destId="{9D17D1B8-A065-F74F-8E46-F8EB11D09268}" srcOrd="1" destOrd="0" presId="urn:microsoft.com/office/officeart/2005/8/layout/vList4"/>
    <dgm:cxn modelId="{4CBACE60-5B77-6049-A205-A257B2443548}" type="presParOf" srcId="{058CFEFF-DF81-4446-86A6-9060DE51B84C}" destId="{C93BA152-56F0-694D-B41C-107992BCBDA7}" srcOrd="2" destOrd="0" presId="urn:microsoft.com/office/officeart/2005/8/layout/vList4"/>
    <dgm:cxn modelId="{D8681671-D86A-FB4A-8567-931024868D3C}" type="presParOf" srcId="{67AA6573-75FA-2F47-BD9F-D11FB3226502}" destId="{CA247E53-E47D-154D-AFCE-EF249DD4DCC3}" srcOrd="3" destOrd="0" presId="urn:microsoft.com/office/officeart/2005/8/layout/vList4"/>
    <dgm:cxn modelId="{EE4BF99E-0BDF-284B-95B2-88FB7A634893}" type="presParOf" srcId="{67AA6573-75FA-2F47-BD9F-D11FB3226502}" destId="{7A2AA73F-9ED6-2640-8FC7-EEE2D0BD7D23}" srcOrd="4" destOrd="0" presId="urn:microsoft.com/office/officeart/2005/8/layout/vList4"/>
    <dgm:cxn modelId="{69BF191B-3667-1E46-86D7-DFAE3E22F844}" type="presParOf" srcId="{7A2AA73F-9ED6-2640-8FC7-EEE2D0BD7D23}" destId="{B39AA6DF-1FB7-B942-A5C4-36DE110068CC}" srcOrd="0" destOrd="0" presId="urn:microsoft.com/office/officeart/2005/8/layout/vList4"/>
    <dgm:cxn modelId="{DC407B5A-9EBA-3243-AF93-98188C96F8CB}" type="presParOf" srcId="{7A2AA73F-9ED6-2640-8FC7-EEE2D0BD7D23}" destId="{6D7DBEB7-180F-2740-8E2F-12BED5F3860C}" srcOrd="1" destOrd="0" presId="urn:microsoft.com/office/officeart/2005/8/layout/vList4"/>
    <dgm:cxn modelId="{C4A2FB81-41B4-BF4C-9F18-BC906E509431}" type="presParOf" srcId="{7A2AA73F-9ED6-2640-8FC7-EEE2D0BD7D23}" destId="{D1C4BD3A-C341-564A-A1B4-C46FB55A6DA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0DCEE-8AC1-2E4C-94E6-E899506B6E94}" type="doc">
      <dgm:prSet loTypeId="urn:microsoft.com/office/officeart/2005/8/layout/hierarchy4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E5CF18B-33D3-724D-9FEE-CCBFE5141853}">
      <dgm:prSet phldrT="[Text]" custT="1"/>
      <dgm:spPr/>
      <dgm:t>
        <a:bodyPr/>
        <a:lstStyle/>
        <a:p>
          <a:r>
            <a:rPr lang="en-US" sz="4000" b="1" dirty="0">
              <a:solidFill>
                <a:schemeClr val="bg1"/>
              </a:solidFill>
            </a:rPr>
            <a:t>Call Data</a:t>
          </a:r>
        </a:p>
      </dgm:t>
    </dgm:pt>
    <dgm:pt modelId="{8E03FA33-88B4-9247-BF05-620B4957F432}" type="parTrans" cxnId="{D422ED60-4967-474D-9582-4E1A3E879378}">
      <dgm:prSet/>
      <dgm:spPr/>
      <dgm:t>
        <a:bodyPr/>
        <a:lstStyle/>
        <a:p>
          <a:endParaRPr lang="en-US"/>
        </a:p>
      </dgm:t>
    </dgm:pt>
    <dgm:pt modelId="{2A345497-9F85-B14C-ADFB-8D7862419B2A}" type="sibTrans" cxnId="{D422ED60-4967-474D-9582-4E1A3E879378}">
      <dgm:prSet/>
      <dgm:spPr/>
      <dgm:t>
        <a:bodyPr/>
        <a:lstStyle/>
        <a:p>
          <a:endParaRPr lang="en-US"/>
        </a:p>
      </dgm:t>
    </dgm:pt>
    <dgm:pt modelId="{6DCBC182-17FF-7C42-8BB8-0A9690392428}">
      <dgm:prSet phldrT="[Text]" custT="1"/>
      <dgm:spPr/>
      <dgm:t>
        <a:bodyPr/>
        <a:lstStyle/>
        <a:p>
          <a:r>
            <a:rPr lang="en-US" sz="2800" b="1" dirty="0" err="1">
              <a:solidFill>
                <a:schemeClr val="bg1"/>
              </a:solidFill>
            </a:rPr>
            <a:t>Call_City</a:t>
          </a:r>
          <a:endParaRPr lang="en-US" sz="2800" b="1" dirty="0">
            <a:solidFill>
              <a:schemeClr val="bg1"/>
            </a:solidFill>
          </a:endParaRPr>
        </a:p>
      </dgm:t>
    </dgm:pt>
    <dgm:pt modelId="{063E3EBA-3654-3848-85BF-64E0F65D76ED}" type="parTrans" cxnId="{C47C0127-58B0-1948-A7C2-EB1373B78436}">
      <dgm:prSet/>
      <dgm:spPr/>
      <dgm:t>
        <a:bodyPr/>
        <a:lstStyle/>
        <a:p>
          <a:endParaRPr lang="en-US"/>
        </a:p>
      </dgm:t>
    </dgm:pt>
    <dgm:pt modelId="{DF7C68CE-3C3D-704C-AAD9-A1DC66793AF7}" type="sibTrans" cxnId="{C47C0127-58B0-1948-A7C2-EB1373B78436}">
      <dgm:prSet/>
      <dgm:spPr/>
      <dgm:t>
        <a:bodyPr/>
        <a:lstStyle/>
        <a:p>
          <a:endParaRPr lang="en-US"/>
        </a:p>
      </dgm:t>
    </dgm:pt>
    <dgm:pt modelId="{D5B96449-3F97-364E-8557-78FE94586E61}">
      <dgm:prSet phldrT="[Text]" custT="1"/>
      <dgm:spPr/>
      <dgm:t>
        <a:bodyPr/>
        <a:lstStyle/>
        <a:p>
          <a:r>
            <a:rPr lang="en-US" sz="2800" b="1" dirty="0" err="1">
              <a:solidFill>
                <a:schemeClr val="bg1"/>
              </a:solidFill>
            </a:rPr>
            <a:t>Responding_Unit</a:t>
          </a:r>
          <a:endParaRPr lang="en-US" sz="2800" b="1" dirty="0">
            <a:solidFill>
              <a:schemeClr val="bg1"/>
            </a:solidFill>
          </a:endParaRPr>
        </a:p>
      </dgm:t>
    </dgm:pt>
    <dgm:pt modelId="{EFA1DC5D-E9BD-2B42-ABE8-E75D3ADEB09D}" type="parTrans" cxnId="{E44A0E8D-2B1C-E340-978E-31F483849E5E}">
      <dgm:prSet/>
      <dgm:spPr/>
      <dgm:t>
        <a:bodyPr/>
        <a:lstStyle/>
        <a:p>
          <a:endParaRPr lang="en-US"/>
        </a:p>
      </dgm:t>
    </dgm:pt>
    <dgm:pt modelId="{4E5B68EE-31DA-B949-B6A2-152D94323BDA}" type="sibTrans" cxnId="{E44A0E8D-2B1C-E340-978E-31F483849E5E}">
      <dgm:prSet/>
      <dgm:spPr/>
      <dgm:t>
        <a:bodyPr/>
        <a:lstStyle/>
        <a:p>
          <a:endParaRPr lang="en-US"/>
        </a:p>
      </dgm:t>
    </dgm:pt>
    <dgm:pt modelId="{47851E70-6A48-ED4B-8E0E-5CB71FFEDC6B}">
      <dgm:prSet phldrT="[Text]" custT="1"/>
      <dgm:spPr/>
      <dgm:t>
        <a:bodyPr/>
        <a:lstStyle/>
        <a:p>
          <a:r>
            <a:rPr lang="en-US" sz="2800" b="1" dirty="0" err="1">
              <a:solidFill>
                <a:schemeClr val="bg1"/>
              </a:solidFill>
            </a:rPr>
            <a:t>Call_Zipcode</a:t>
          </a:r>
          <a:endParaRPr lang="en-US" sz="2800" b="1" dirty="0">
            <a:solidFill>
              <a:schemeClr val="bg1"/>
            </a:solidFill>
          </a:endParaRPr>
        </a:p>
      </dgm:t>
    </dgm:pt>
    <dgm:pt modelId="{6425AF05-D391-4A4C-B8EB-1BBF22E227DF}" type="parTrans" cxnId="{1339879C-146F-8D46-9FE3-23AC1E6568AB}">
      <dgm:prSet/>
      <dgm:spPr/>
      <dgm:t>
        <a:bodyPr/>
        <a:lstStyle/>
        <a:p>
          <a:endParaRPr lang="en-US"/>
        </a:p>
      </dgm:t>
    </dgm:pt>
    <dgm:pt modelId="{AA0D48A9-08F6-3346-A779-E1FBD3FAB0AC}" type="sibTrans" cxnId="{1339879C-146F-8D46-9FE3-23AC1E6568AB}">
      <dgm:prSet/>
      <dgm:spPr/>
      <dgm:t>
        <a:bodyPr/>
        <a:lstStyle/>
        <a:p>
          <a:endParaRPr lang="en-US"/>
        </a:p>
      </dgm:t>
    </dgm:pt>
    <dgm:pt modelId="{42B61E03-FCD4-CB41-9E0F-1E2888718DF2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97401</a:t>
          </a:r>
        </a:p>
      </dgm:t>
    </dgm:pt>
    <dgm:pt modelId="{AEA7F601-DCAA-2E4D-B741-A7F4B70D1D78}" type="parTrans" cxnId="{623BD575-E3DD-8F46-9039-E80AF0C3D96E}">
      <dgm:prSet/>
      <dgm:spPr/>
      <dgm:t>
        <a:bodyPr/>
        <a:lstStyle/>
        <a:p>
          <a:endParaRPr lang="en-US"/>
        </a:p>
      </dgm:t>
    </dgm:pt>
    <dgm:pt modelId="{F06A8AC8-C5A7-DE44-9839-663680104830}" type="sibTrans" cxnId="{623BD575-E3DD-8F46-9039-E80AF0C3D96E}">
      <dgm:prSet/>
      <dgm:spPr/>
      <dgm:t>
        <a:bodyPr/>
        <a:lstStyle/>
        <a:p>
          <a:endParaRPr lang="en-US"/>
        </a:p>
      </dgm:t>
    </dgm:pt>
    <dgm:pt modelId="{3C06A1AB-1EF0-BB4A-A168-C511E221348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cahoots</a:t>
          </a:r>
        </a:p>
      </dgm:t>
    </dgm:pt>
    <dgm:pt modelId="{FDEEEB7C-02FF-384B-B9C9-AB44424B20E1}" type="parTrans" cxnId="{74746830-EAFC-A449-AE96-C2A1A6BC562A}">
      <dgm:prSet/>
      <dgm:spPr/>
      <dgm:t>
        <a:bodyPr/>
        <a:lstStyle/>
        <a:p>
          <a:endParaRPr lang="en-US"/>
        </a:p>
      </dgm:t>
    </dgm:pt>
    <dgm:pt modelId="{16FEBB7C-836E-7349-AB4D-14DA1CF2CF97}" type="sibTrans" cxnId="{74746830-EAFC-A449-AE96-C2A1A6BC562A}">
      <dgm:prSet/>
      <dgm:spPr/>
      <dgm:t>
        <a:bodyPr/>
        <a:lstStyle/>
        <a:p>
          <a:endParaRPr lang="en-US"/>
        </a:p>
      </dgm:t>
    </dgm:pt>
    <dgm:pt modelId="{490B7595-7EF8-4649-BACA-366315721196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Eugene</a:t>
          </a:r>
        </a:p>
      </dgm:t>
    </dgm:pt>
    <dgm:pt modelId="{E65B46A4-D69D-AD42-810C-88958B3D7CA6}" type="parTrans" cxnId="{24E2A14E-2C34-104A-AB8D-CE65818831FB}">
      <dgm:prSet/>
      <dgm:spPr/>
      <dgm:t>
        <a:bodyPr/>
        <a:lstStyle/>
        <a:p>
          <a:endParaRPr lang="en-US"/>
        </a:p>
      </dgm:t>
    </dgm:pt>
    <dgm:pt modelId="{D8CD03D1-3E67-1D4E-886F-770F9200029C}" type="sibTrans" cxnId="{24E2A14E-2C34-104A-AB8D-CE65818831FB}">
      <dgm:prSet/>
      <dgm:spPr/>
      <dgm:t>
        <a:bodyPr/>
        <a:lstStyle/>
        <a:p>
          <a:endParaRPr lang="en-US"/>
        </a:p>
      </dgm:t>
    </dgm:pt>
    <dgm:pt modelId="{BFE4EB39-472A-FC43-94FA-ABA1A5B0FDEF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cahoots</a:t>
          </a:r>
        </a:p>
      </dgm:t>
    </dgm:pt>
    <dgm:pt modelId="{D9249CC5-DAE1-B244-82D7-02AAA344897F}" type="parTrans" cxnId="{B6CB3E9D-1235-F64A-BB6F-3DB3A78B242E}">
      <dgm:prSet/>
      <dgm:spPr/>
      <dgm:t>
        <a:bodyPr/>
        <a:lstStyle/>
        <a:p>
          <a:endParaRPr lang="en-US"/>
        </a:p>
      </dgm:t>
    </dgm:pt>
    <dgm:pt modelId="{CD31AF1A-D9C6-E54A-87D7-CBADD6BACFC7}" type="sibTrans" cxnId="{B6CB3E9D-1235-F64A-BB6F-3DB3A78B242E}">
      <dgm:prSet/>
      <dgm:spPr/>
      <dgm:t>
        <a:bodyPr/>
        <a:lstStyle/>
        <a:p>
          <a:endParaRPr lang="en-US"/>
        </a:p>
      </dgm:t>
    </dgm:pt>
    <dgm:pt modelId="{0272427F-99C4-BA45-984C-D564208B55C0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97477</a:t>
          </a:r>
        </a:p>
      </dgm:t>
    </dgm:pt>
    <dgm:pt modelId="{F7C41835-962A-754A-939B-34DC93421865}" type="parTrans" cxnId="{9F4E8C1B-93A6-A245-A851-24CE4B44C115}">
      <dgm:prSet/>
      <dgm:spPr/>
      <dgm:t>
        <a:bodyPr/>
        <a:lstStyle/>
        <a:p>
          <a:endParaRPr lang="en-US"/>
        </a:p>
      </dgm:t>
    </dgm:pt>
    <dgm:pt modelId="{EC56A7C4-12CF-C24C-860F-5EF4BC2CF1C5}" type="sibTrans" cxnId="{9F4E8C1B-93A6-A245-A851-24CE4B44C115}">
      <dgm:prSet/>
      <dgm:spPr/>
      <dgm:t>
        <a:bodyPr/>
        <a:lstStyle/>
        <a:p>
          <a:endParaRPr lang="en-US"/>
        </a:p>
      </dgm:t>
    </dgm:pt>
    <dgm:pt modelId="{AAA4E0E1-960A-084D-85AE-D4C4ED9C4CF0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Springfield</a:t>
          </a:r>
        </a:p>
      </dgm:t>
    </dgm:pt>
    <dgm:pt modelId="{7811F994-FA74-E24F-991D-B75E068375F5}" type="parTrans" cxnId="{49FA1816-8D9E-324E-AB92-37A5F0FB8007}">
      <dgm:prSet/>
      <dgm:spPr/>
      <dgm:t>
        <a:bodyPr/>
        <a:lstStyle/>
        <a:p>
          <a:endParaRPr lang="en-US"/>
        </a:p>
      </dgm:t>
    </dgm:pt>
    <dgm:pt modelId="{D84F521A-4CB2-8340-AACF-9299F5010F63}" type="sibTrans" cxnId="{49FA1816-8D9E-324E-AB92-37A5F0FB8007}">
      <dgm:prSet/>
      <dgm:spPr/>
      <dgm:t>
        <a:bodyPr/>
        <a:lstStyle/>
        <a:p>
          <a:endParaRPr lang="en-US"/>
        </a:p>
      </dgm:t>
    </dgm:pt>
    <dgm:pt modelId="{EDF0DCD5-9FE3-434C-8178-016BE0A9487D}" type="pres">
      <dgm:prSet presAssocID="{BF10DCEE-8AC1-2E4C-94E6-E899506B6E94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97E2CCD8-134D-0C40-BB93-7C96D64F468C}" type="pres">
      <dgm:prSet presAssocID="{4E5CF18B-33D3-724D-9FEE-CCBFE5141853}" presName="vertOne" presStyleCnt="0"/>
      <dgm:spPr/>
    </dgm:pt>
    <dgm:pt modelId="{22091548-4D68-7248-9E80-207EB3FF6EAB}" type="pres">
      <dgm:prSet presAssocID="{4E5CF18B-33D3-724D-9FEE-CCBFE5141853}" presName="txOne" presStyleLbl="node0" presStyleIdx="0" presStyleCnt="1">
        <dgm:presLayoutVars>
          <dgm:chPref val="3"/>
        </dgm:presLayoutVars>
      </dgm:prSet>
      <dgm:spPr/>
    </dgm:pt>
    <dgm:pt modelId="{48862308-FCF5-D841-95E4-A22956CEC6D6}" type="pres">
      <dgm:prSet presAssocID="{4E5CF18B-33D3-724D-9FEE-CCBFE5141853}" presName="parTransOne" presStyleCnt="0"/>
      <dgm:spPr/>
    </dgm:pt>
    <dgm:pt modelId="{4E64DA5A-893F-3C44-BF93-59C4247AEE58}" type="pres">
      <dgm:prSet presAssocID="{4E5CF18B-33D3-724D-9FEE-CCBFE5141853}" presName="horzOne" presStyleCnt="0"/>
      <dgm:spPr/>
    </dgm:pt>
    <dgm:pt modelId="{3D13C27F-EEF5-574C-97A3-7AB41F010F6F}" type="pres">
      <dgm:prSet presAssocID="{6DCBC182-17FF-7C42-8BB8-0A9690392428}" presName="vertTwo" presStyleCnt="0"/>
      <dgm:spPr/>
    </dgm:pt>
    <dgm:pt modelId="{208782D8-12F7-CC44-B2CE-7829590359F4}" type="pres">
      <dgm:prSet presAssocID="{6DCBC182-17FF-7C42-8BB8-0A9690392428}" presName="txTwo" presStyleLbl="node2" presStyleIdx="0" presStyleCnt="3" custLinFactNeighborX="-1146" custLinFactNeighborY="-17199">
        <dgm:presLayoutVars>
          <dgm:chPref val="3"/>
        </dgm:presLayoutVars>
      </dgm:prSet>
      <dgm:spPr/>
    </dgm:pt>
    <dgm:pt modelId="{3B2872FD-4293-6245-8B04-89BE63ADE773}" type="pres">
      <dgm:prSet presAssocID="{6DCBC182-17FF-7C42-8BB8-0A9690392428}" presName="parTransTwo" presStyleCnt="0"/>
      <dgm:spPr/>
    </dgm:pt>
    <dgm:pt modelId="{2C729A2F-A65B-074F-B2B5-4478C3852D9A}" type="pres">
      <dgm:prSet presAssocID="{6DCBC182-17FF-7C42-8BB8-0A9690392428}" presName="horzTwo" presStyleCnt="0"/>
      <dgm:spPr/>
    </dgm:pt>
    <dgm:pt modelId="{E3DB18A1-C790-9E48-93A8-DEBA266C0AA4}" type="pres">
      <dgm:prSet presAssocID="{BFE4EB39-472A-FC43-94FA-ABA1A5B0FDEF}" presName="vertThree" presStyleCnt="0"/>
      <dgm:spPr/>
    </dgm:pt>
    <dgm:pt modelId="{9281B54D-46A0-FE4D-B698-5AA7B3C140DD}" type="pres">
      <dgm:prSet presAssocID="{BFE4EB39-472A-FC43-94FA-ABA1A5B0FDEF}" presName="txThree" presStyleLbl="node3" presStyleIdx="0" presStyleCnt="3" custLinFactX="-8446" custLinFactY="100000" custLinFactNeighborX="-100000" custLinFactNeighborY="152859">
        <dgm:presLayoutVars>
          <dgm:chPref val="3"/>
        </dgm:presLayoutVars>
      </dgm:prSet>
      <dgm:spPr/>
    </dgm:pt>
    <dgm:pt modelId="{1A2471A4-B3F6-3B42-B29B-6FD9821357C5}" type="pres">
      <dgm:prSet presAssocID="{BFE4EB39-472A-FC43-94FA-ABA1A5B0FDEF}" presName="parTransThree" presStyleCnt="0"/>
      <dgm:spPr/>
    </dgm:pt>
    <dgm:pt modelId="{E05A448C-058E-CA43-8C07-776757E65B9B}" type="pres">
      <dgm:prSet presAssocID="{BFE4EB39-472A-FC43-94FA-ABA1A5B0FDEF}" presName="horzThree" presStyleCnt="0"/>
      <dgm:spPr/>
    </dgm:pt>
    <dgm:pt modelId="{2A0795D7-9D0B-3147-A83F-12F4DFEEE30F}" type="pres">
      <dgm:prSet presAssocID="{AAA4E0E1-960A-084D-85AE-D4C4ED9C4CF0}" presName="vertFour" presStyleCnt="0">
        <dgm:presLayoutVars>
          <dgm:chPref val="3"/>
        </dgm:presLayoutVars>
      </dgm:prSet>
      <dgm:spPr/>
    </dgm:pt>
    <dgm:pt modelId="{BC1722FB-384E-DA49-B08D-AC8DD9711537}" type="pres">
      <dgm:prSet presAssocID="{AAA4E0E1-960A-084D-85AE-D4C4ED9C4CF0}" presName="txFour" presStyleLbl="node4" presStyleIdx="0" presStyleCnt="3" custLinFactNeighborX="-1146" custLinFactNeighborY="7153">
        <dgm:presLayoutVars>
          <dgm:chPref val="3"/>
        </dgm:presLayoutVars>
      </dgm:prSet>
      <dgm:spPr/>
    </dgm:pt>
    <dgm:pt modelId="{71222970-4B0B-C741-9C12-762A475083EA}" type="pres">
      <dgm:prSet presAssocID="{AAA4E0E1-960A-084D-85AE-D4C4ED9C4CF0}" presName="horzFour" presStyleCnt="0"/>
      <dgm:spPr/>
    </dgm:pt>
    <dgm:pt modelId="{8A1BBCB2-4428-3149-8347-937A1F5E8B25}" type="pres">
      <dgm:prSet presAssocID="{DF7C68CE-3C3D-704C-AAD9-A1DC66793AF7}" presName="sibSpaceTwo" presStyleCnt="0"/>
      <dgm:spPr/>
    </dgm:pt>
    <dgm:pt modelId="{94B239C6-D9C4-0242-80DB-A96EC2BF86DD}" type="pres">
      <dgm:prSet presAssocID="{D5B96449-3F97-364E-8557-78FE94586E61}" presName="vertTwo" presStyleCnt="0"/>
      <dgm:spPr/>
    </dgm:pt>
    <dgm:pt modelId="{8B23D17D-E4CD-6648-A76D-22C20C83C334}" type="pres">
      <dgm:prSet presAssocID="{D5B96449-3F97-364E-8557-78FE94586E61}" presName="txTwo" presStyleLbl="node2" presStyleIdx="1" presStyleCnt="3">
        <dgm:presLayoutVars>
          <dgm:chPref val="3"/>
        </dgm:presLayoutVars>
      </dgm:prSet>
      <dgm:spPr/>
    </dgm:pt>
    <dgm:pt modelId="{8DB5DE73-2254-6043-9009-FE065A298B89}" type="pres">
      <dgm:prSet presAssocID="{D5B96449-3F97-364E-8557-78FE94586E61}" presName="parTransTwo" presStyleCnt="0"/>
      <dgm:spPr/>
    </dgm:pt>
    <dgm:pt modelId="{63842C27-65E6-F24B-9F62-8E85AC88A2A5}" type="pres">
      <dgm:prSet presAssocID="{D5B96449-3F97-364E-8557-78FE94586E61}" presName="horzTwo" presStyleCnt="0"/>
      <dgm:spPr/>
    </dgm:pt>
    <dgm:pt modelId="{28E78709-D22B-0449-BD30-97CA0B803A0E}" type="pres">
      <dgm:prSet presAssocID="{3C06A1AB-1EF0-BB4A-A168-C511E2213481}" presName="vertThree" presStyleCnt="0"/>
      <dgm:spPr/>
    </dgm:pt>
    <dgm:pt modelId="{E375B0EC-FB62-5448-86BA-ABECD59C7971}" type="pres">
      <dgm:prSet presAssocID="{3C06A1AB-1EF0-BB4A-A168-C511E2213481}" presName="txThree" presStyleLbl="node3" presStyleIdx="1" presStyleCnt="3">
        <dgm:presLayoutVars>
          <dgm:chPref val="3"/>
        </dgm:presLayoutVars>
      </dgm:prSet>
      <dgm:spPr/>
    </dgm:pt>
    <dgm:pt modelId="{5D4F56D0-84F2-014A-969E-581803C9A499}" type="pres">
      <dgm:prSet presAssocID="{3C06A1AB-1EF0-BB4A-A168-C511E2213481}" presName="parTransThree" presStyleCnt="0"/>
      <dgm:spPr/>
    </dgm:pt>
    <dgm:pt modelId="{49A2566F-0BF0-AB46-B231-815FB22CA018}" type="pres">
      <dgm:prSet presAssocID="{3C06A1AB-1EF0-BB4A-A168-C511E2213481}" presName="horzThree" presStyleCnt="0"/>
      <dgm:spPr/>
    </dgm:pt>
    <dgm:pt modelId="{324E0314-50F0-E743-B90F-9B8B9D2E2E7E}" type="pres">
      <dgm:prSet presAssocID="{490B7595-7EF8-4649-BACA-366315721196}" presName="vertFour" presStyleCnt="0">
        <dgm:presLayoutVars>
          <dgm:chPref val="3"/>
        </dgm:presLayoutVars>
      </dgm:prSet>
      <dgm:spPr/>
    </dgm:pt>
    <dgm:pt modelId="{E92B3194-6424-EA4E-A7C0-FFA9A0761A90}" type="pres">
      <dgm:prSet presAssocID="{490B7595-7EF8-4649-BACA-366315721196}" presName="txFour" presStyleLbl="node4" presStyleIdx="1" presStyleCnt="3" custLinFactX="7254" custLinFactY="-95513" custLinFactNeighborX="100000" custLinFactNeighborY="-100000">
        <dgm:presLayoutVars>
          <dgm:chPref val="3"/>
        </dgm:presLayoutVars>
      </dgm:prSet>
      <dgm:spPr/>
    </dgm:pt>
    <dgm:pt modelId="{A4183983-358C-2046-A660-6809647E18C5}" type="pres">
      <dgm:prSet presAssocID="{490B7595-7EF8-4649-BACA-366315721196}" presName="parTransFour" presStyleCnt="0"/>
      <dgm:spPr/>
    </dgm:pt>
    <dgm:pt modelId="{1ADC2784-9F45-DF4E-B3FA-B5F60F2A96C2}" type="pres">
      <dgm:prSet presAssocID="{490B7595-7EF8-4649-BACA-366315721196}" presName="horzFour" presStyleCnt="0"/>
      <dgm:spPr/>
    </dgm:pt>
    <dgm:pt modelId="{CD4FE711-1957-0449-B41C-04C26C2F6697}" type="pres">
      <dgm:prSet presAssocID="{0272427F-99C4-BA45-984C-D564208B55C0}" presName="vertFour" presStyleCnt="0">
        <dgm:presLayoutVars>
          <dgm:chPref val="3"/>
        </dgm:presLayoutVars>
      </dgm:prSet>
      <dgm:spPr/>
    </dgm:pt>
    <dgm:pt modelId="{D69D0B9D-4FB2-5145-B63C-94998A278EB6}" type="pres">
      <dgm:prSet presAssocID="{0272427F-99C4-BA45-984C-D564208B55C0}" presName="txFour" presStyleLbl="node4" presStyleIdx="2" presStyleCnt="3" custLinFactX="-10076" custLinFactY="-10829" custLinFactNeighborX="-100000" custLinFactNeighborY="-100000">
        <dgm:presLayoutVars>
          <dgm:chPref val="3"/>
        </dgm:presLayoutVars>
      </dgm:prSet>
      <dgm:spPr/>
    </dgm:pt>
    <dgm:pt modelId="{873DC1A3-D7BB-B940-BD76-24A7F36564C1}" type="pres">
      <dgm:prSet presAssocID="{0272427F-99C4-BA45-984C-D564208B55C0}" presName="horzFour" presStyleCnt="0"/>
      <dgm:spPr/>
    </dgm:pt>
    <dgm:pt modelId="{83324FFD-D544-C847-B54C-4294939AF2CE}" type="pres">
      <dgm:prSet presAssocID="{4E5B68EE-31DA-B949-B6A2-152D94323BDA}" presName="sibSpaceTwo" presStyleCnt="0"/>
      <dgm:spPr/>
    </dgm:pt>
    <dgm:pt modelId="{5190A8A3-F79F-504F-B392-FA26278EE66C}" type="pres">
      <dgm:prSet presAssocID="{47851E70-6A48-ED4B-8E0E-5CB71FFEDC6B}" presName="vertTwo" presStyleCnt="0"/>
      <dgm:spPr/>
    </dgm:pt>
    <dgm:pt modelId="{D9019A53-916E-894E-958D-6582A3360065}" type="pres">
      <dgm:prSet presAssocID="{47851E70-6A48-ED4B-8E0E-5CB71FFEDC6B}" presName="txTwo" presStyleLbl="node2" presStyleIdx="2" presStyleCnt="3">
        <dgm:presLayoutVars>
          <dgm:chPref val="3"/>
        </dgm:presLayoutVars>
      </dgm:prSet>
      <dgm:spPr/>
    </dgm:pt>
    <dgm:pt modelId="{66BE5951-674C-7349-9A24-8CD80DDD3010}" type="pres">
      <dgm:prSet presAssocID="{47851E70-6A48-ED4B-8E0E-5CB71FFEDC6B}" presName="parTransTwo" presStyleCnt="0"/>
      <dgm:spPr/>
    </dgm:pt>
    <dgm:pt modelId="{C4F0D827-5B84-4041-964D-D510C6A15B2F}" type="pres">
      <dgm:prSet presAssocID="{47851E70-6A48-ED4B-8E0E-5CB71FFEDC6B}" presName="horzTwo" presStyleCnt="0"/>
      <dgm:spPr/>
    </dgm:pt>
    <dgm:pt modelId="{D4C24D1B-98A1-B047-8823-234BD71F6233}" type="pres">
      <dgm:prSet presAssocID="{42B61E03-FCD4-CB41-9E0F-1E2888718DF2}" presName="vertThree" presStyleCnt="0"/>
      <dgm:spPr/>
    </dgm:pt>
    <dgm:pt modelId="{C82273C5-5E08-0E47-B312-F5D30C4E47D0}" type="pres">
      <dgm:prSet presAssocID="{42B61E03-FCD4-CB41-9E0F-1E2888718DF2}" presName="txThree" presStyleLbl="node3" presStyleIdx="2" presStyleCnt="3">
        <dgm:presLayoutVars>
          <dgm:chPref val="3"/>
        </dgm:presLayoutVars>
      </dgm:prSet>
      <dgm:spPr/>
    </dgm:pt>
    <dgm:pt modelId="{79C2B62F-E70D-534D-86BD-13C0D2785AFD}" type="pres">
      <dgm:prSet presAssocID="{42B61E03-FCD4-CB41-9E0F-1E2888718DF2}" presName="horzThree" presStyleCnt="0"/>
      <dgm:spPr/>
    </dgm:pt>
  </dgm:ptLst>
  <dgm:cxnLst>
    <dgm:cxn modelId="{49FA1816-8D9E-324E-AB92-37A5F0FB8007}" srcId="{BFE4EB39-472A-FC43-94FA-ABA1A5B0FDEF}" destId="{AAA4E0E1-960A-084D-85AE-D4C4ED9C4CF0}" srcOrd="0" destOrd="0" parTransId="{7811F994-FA74-E24F-991D-B75E068375F5}" sibTransId="{D84F521A-4CB2-8340-AACF-9299F5010F63}"/>
    <dgm:cxn modelId="{9F4E8C1B-93A6-A245-A851-24CE4B44C115}" srcId="{490B7595-7EF8-4649-BACA-366315721196}" destId="{0272427F-99C4-BA45-984C-D564208B55C0}" srcOrd="0" destOrd="0" parTransId="{F7C41835-962A-754A-939B-34DC93421865}" sibTransId="{EC56A7C4-12CF-C24C-860F-5EF4BC2CF1C5}"/>
    <dgm:cxn modelId="{C47C0127-58B0-1948-A7C2-EB1373B78436}" srcId="{4E5CF18B-33D3-724D-9FEE-CCBFE5141853}" destId="{6DCBC182-17FF-7C42-8BB8-0A9690392428}" srcOrd="0" destOrd="0" parTransId="{063E3EBA-3654-3848-85BF-64E0F65D76ED}" sibTransId="{DF7C68CE-3C3D-704C-AAD9-A1DC66793AF7}"/>
    <dgm:cxn modelId="{78FB362B-4B35-7548-AA5B-CC3107DEDC03}" type="presOf" srcId="{3C06A1AB-1EF0-BB4A-A168-C511E2213481}" destId="{E375B0EC-FB62-5448-86BA-ABECD59C7971}" srcOrd="0" destOrd="0" presId="urn:microsoft.com/office/officeart/2005/8/layout/hierarchy4"/>
    <dgm:cxn modelId="{74746830-EAFC-A449-AE96-C2A1A6BC562A}" srcId="{D5B96449-3F97-364E-8557-78FE94586E61}" destId="{3C06A1AB-1EF0-BB4A-A168-C511E2213481}" srcOrd="0" destOrd="0" parTransId="{FDEEEB7C-02FF-384B-B9C9-AB44424B20E1}" sibTransId="{16FEBB7C-836E-7349-AB4D-14DA1CF2CF97}"/>
    <dgm:cxn modelId="{F5BD0435-A81B-A24F-BB51-E86E6E3DF012}" type="presOf" srcId="{BF10DCEE-8AC1-2E4C-94E6-E899506B6E94}" destId="{EDF0DCD5-9FE3-434C-8178-016BE0A9487D}" srcOrd="0" destOrd="0" presId="urn:microsoft.com/office/officeart/2005/8/layout/hierarchy4"/>
    <dgm:cxn modelId="{3E2C984D-E671-8741-B396-9BD60A7A7253}" type="presOf" srcId="{0272427F-99C4-BA45-984C-D564208B55C0}" destId="{D69D0B9D-4FB2-5145-B63C-94998A278EB6}" srcOrd="0" destOrd="0" presId="urn:microsoft.com/office/officeart/2005/8/layout/hierarchy4"/>
    <dgm:cxn modelId="{E9B6DB4D-88CA-2740-B65F-280B539E6679}" type="presOf" srcId="{6DCBC182-17FF-7C42-8BB8-0A9690392428}" destId="{208782D8-12F7-CC44-B2CE-7829590359F4}" srcOrd="0" destOrd="0" presId="urn:microsoft.com/office/officeart/2005/8/layout/hierarchy4"/>
    <dgm:cxn modelId="{24E2A14E-2C34-104A-AB8D-CE65818831FB}" srcId="{3C06A1AB-1EF0-BB4A-A168-C511E2213481}" destId="{490B7595-7EF8-4649-BACA-366315721196}" srcOrd="0" destOrd="0" parTransId="{E65B46A4-D69D-AD42-810C-88958B3D7CA6}" sibTransId="{D8CD03D1-3E67-1D4E-886F-770F9200029C}"/>
    <dgm:cxn modelId="{D422ED60-4967-474D-9582-4E1A3E879378}" srcId="{BF10DCEE-8AC1-2E4C-94E6-E899506B6E94}" destId="{4E5CF18B-33D3-724D-9FEE-CCBFE5141853}" srcOrd="0" destOrd="0" parTransId="{8E03FA33-88B4-9247-BF05-620B4957F432}" sibTransId="{2A345497-9F85-B14C-ADFB-8D7862419B2A}"/>
    <dgm:cxn modelId="{C4F74261-C79D-4849-AADA-4D6522D78B41}" type="presOf" srcId="{BFE4EB39-472A-FC43-94FA-ABA1A5B0FDEF}" destId="{9281B54D-46A0-FE4D-B698-5AA7B3C140DD}" srcOrd="0" destOrd="0" presId="urn:microsoft.com/office/officeart/2005/8/layout/hierarchy4"/>
    <dgm:cxn modelId="{623BD575-E3DD-8F46-9039-E80AF0C3D96E}" srcId="{47851E70-6A48-ED4B-8E0E-5CB71FFEDC6B}" destId="{42B61E03-FCD4-CB41-9E0F-1E2888718DF2}" srcOrd="0" destOrd="0" parTransId="{AEA7F601-DCAA-2E4D-B741-A7F4B70D1D78}" sibTransId="{F06A8AC8-C5A7-DE44-9839-663680104830}"/>
    <dgm:cxn modelId="{7E4BFF8A-D321-DD42-BE19-64EAC3BD02A0}" type="presOf" srcId="{42B61E03-FCD4-CB41-9E0F-1E2888718DF2}" destId="{C82273C5-5E08-0E47-B312-F5D30C4E47D0}" srcOrd="0" destOrd="0" presId="urn:microsoft.com/office/officeart/2005/8/layout/hierarchy4"/>
    <dgm:cxn modelId="{E44A0E8D-2B1C-E340-978E-31F483849E5E}" srcId="{4E5CF18B-33D3-724D-9FEE-CCBFE5141853}" destId="{D5B96449-3F97-364E-8557-78FE94586E61}" srcOrd="1" destOrd="0" parTransId="{EFA1DC5D-E9BD-2B42-ABE8-E75D3ADEB09D}" sibTransId="{4E5B68EE-31DA-B949-B6A2-152D94323BDA}"/>
    <dgm:cxn modelId="{3F1D629B-6B03-8045-9437-EA76869853D8}" type="presOf" srcId="{AAA4E0E1-960A-084D-85AE-D4C4ED9C4CF0}" destId="{BC1722FB-384E-DA49-B08D-AC8DD9711537}" srcOrd="0" destOrd="0" presId="urn:microsoft.com/office/officeart/2005/8/layout/hierarchy4"/>
    <dgm:cxn modelId="{1339879C-146F-8D46-9FE3-23AC1E6568AB}" srcId="{4E5CF18B-33D3-724D-9FEE-CCBFE5141853}" destId="{47851E70-6A48-ED4B-8E0E-5CB71FFEDC6B}" srcOrd="2" destOrd="0" parTransId="{6425AF05-D391-4A4C-B8EB-1BBF22E227DF}" sibTransId="{AA0D48A9-08F6-3346-A779-E1FBD3FAB0AC}"/>
    <dgm:cxn modelId="{B6CB3E9D-1235-F64A-BB6F-3DB3A78B242E}" srcId="{6DCBC182-17FF-7C42-8BB8-0A9690392428}" destId="{BFE4EB39-472A-FC43-94FA-ABA1A5B0FDEF}" srcOrd="0" destOrd="0" parTransId="{D9249CC5-DAE1-B244-82D7-02AAA344897F}" sibTransId="{CD31AF1A-D9C6-E54A-87D7-CBADD6BACFC7}"/>
    <dgm:cxn modelId="{188300B8-D95D-364D-B4C1-D069C74E35CC}" type="presOf" srcId="{4E5CF18B-33D3-724D-9FEE-CCBFE5141853}" destId="{22091548-4D68-7248-9E80-207EB3FF6EAB}" srcOrd="0" destOrd="0" presId="urn:microsoft.com/office/officeart/2005/8/layout/hierarchy4"/>
    <dgm:cxn modelId="{FBF2C1CF-1351-B342-B4FF-A62FD41D135A}" type="presOf" srcId="{490B7595-7EF8-4649-BACA-366315721196}" destId="{E92B3194-6424-EA4E-A7C0-FFA9A0761A90}" srcOrd="0" destOrd="0" presId="urn:microsoft.com/office/officeart/2005/8/layout/hierarchy4"/>
    <dgm:cxn modelId="{05612DD6-B598-184C-9878-A07519F624ED}" type="presOf" srcId="{47851E70-6A48-ED4B-8E0E-5CB71FFEDC6B}" destId="{D9019A53-916E-894E-958D-6582A3360065}" srcOrd="0" destOrd="0" presId="urn:microsoft.com/office/officeart/2005/8/layout/hierarchy4"/>
    <dgm:cxn modelId="{32D899EC-FEE8-6948-AE51-B2AE672018B3}" type="presOf" srcId="{D5B96449-3F97-364E-8557-78FE94586E61}" destId="{8B23D17D-E4CD-6648-A76D-22C20C83C334}" srcOrd="0" destOrd="0" presId="urn:microsoft.com/office/officeart/2005/8/layout/hierarchy4"/>
    <dgm:cxn modelId="{B492A653-F336-854A-AD04-08B91725820B}" type="presParOf" srcId="{EDF0DCD5-9FE3-434C-8178-016BE0A9487D}" destId="{97E2CCD8-134D-0C40-BB93-7C96D64F468C}" srcOrd="0" destOrd="0" presId="urn:microsoft.com/office/officeart/2005/8/layout/hierarchy4"/>
    <dgm:cxn modelId="{D313B140-2700-B54B-9AB6-48D9602557FB}" type="presParOf" srcId="{97E2CCD8-134D-0C40-BB93-7C96D64F468C}" destId="{22091548-4D68-7248-9E80-207EB3FF6EAB}" srcOrd="0" destOrd="0" presId="urn:microsoft.com/office/officeart/2005/8/layout/hierarchy4"/>
    <dgm:cxn modelId="{D8F3B5C8-2262-6D49-B40A-CE01FED28781}" type="presParOf" srcId="{97E2CCD8-134D-0C40-BB93-7C96D64F468C}" destId="{48862308-FCF5-D841-95E4-A22956CEC6D6}" srcOrd="1" destOrd="0" presId="urn:microsoft.com/office/officeart/2005/8/layout/hierarchy4"/>
    <dgm:cxn modelId="{CF4EDB2E-97A9-5149-9190-709274A9649D}" type="presParOf" srcId="{97E2CCD8-134D-0C40-BB93-7C96D64F468C}" destId="{4E64DA5A-893F-3C44-BF93-59C4247AEE58}" srcOrd="2" destOrd="0" presId="urn:microsoft.com/office/officeart/2005/8/layout/hierarchy4"/>
    <dgm:cxn modelId="{A3C2E3B4-2FD8-4F45-B60A-FA3F0E706134}" type="presParOf" srcId="{4E64DA5A-893F-3C44-BF93-59C4247AEE58}" destId="{3D13C27F-EEF5-574C-97A3-7AB41F010F6F}" srcOrd="0" destOrd="0" presId="urn:microsoft.com/office/officeart/2005/8/layout/hierarchy4"/>
    <dgm:cxn modelId="{8E1266B9-2C31-6B4C-B095-25171F97A520}" type="presParOf" srcId="{3D13C27F-EEF5-574C-97A3-7AB41F010F6F}" destId="{208782D8-12F7-CC44-B2CE-7829590359F4}" srcOrd="0" destOrd="0" presId="urn:microsoft.com/office/officeart/2005/8/layout/hierarchy4"/>
    <dgm:cxn modelId="{30DCB61D-2123-AA4F-BFF3-CC286C36FD28}" type="presParOf" srcId="{3D13C27F-EEF5-574C-97A3-7AB41F010F6F}" destId="{3B2872FD-4293-6245-8B04-89BE63ADE773}" srcOrd="1" destOrd="0" presId="urn:microsoft.com/office/officeart/2005/8/layout/hierarchy4"/>
    <dgm:cxn modelId="{CC131EB6-A524-2C49-B9E9-FC6B725151F9}" type="presParOf" srcId="{3D13C27F-EEF5-574C-97A3-7AB41F010F6F}" destId="{2C729A2F-A65B-074F-B2B5-4478C3852D9A}" srcOrd="2" destOrd="0" presId="urn:microsoft.com/office/officeart/2005/8/layout/hierarchy4"/>
    <dgm:cxn modelId="{318724A8-C5DF-B241-A1AE-5D6D5CE5130B}" type="presParOf" srcId="{2C729A2F-A65B-074F-B2B5-4478C3852D9A}" destId="{E3DB18A1-C790-9E48-93A8-DEBA266C0AA4}" srcOrd="0" destOrd="0" presId="urn:microsoft.com/office/officeart/2005/8/layout/hierarchy4"/>
    <dgm:cxn modelId="{8AC87B81-4A86-1E48-82D7-B212A8B506D3}" type="presParOf" srcId="{E3DB18A1-C790-9E48-93A8-DEBA266C0AA4}" destId="{9281B54D-46A0-FE4D-B698-5AA7B3C140DD}" srcOrd="0" destOrd="0" presId="urn:microsoft.com/office/officeart/2005/8/layout/hierarchy4"/>
    <dgm:cxn modelId="{11F3D0A5-91EA-534B-98D3-B8123D9EB027}" type="presParOf" srcId="{E3DB18A1-C790-9E48-93A8-DEBA266C0AA4}" destId="{1A2471A4-B3F6-3B42-B29B-6FD9821357C5}" srcOrd="1" destOrd="0" presId="urn:microsoft.com/office/officeart/2005/8/layout/hierarchy4"/>
    <dgm:cxn modelId="{C8AEC79D-F8D5-F64F-B9DA-EEF88DBA075F}" type="presParOf" srcId="{E3DB18A1-C790-9E48-93A8-DEBA266C0AA4}" destId="{E05A448C-058E-CA43-8C07-776757E65B9B}" srcOrd="2" destOrd="0" presId="urn:microsoft.com/office/officeart/2005/8/layout/hierarchy4"/>
    <dgm:cxn modelId="{9B0A3A75-62C6-2E44-9A98-2D5E47D1C347}" type="presParOf" srcId="{E05A448C-058E-CA43-8C07-776757E65B9B}" destId="{2A0795D7-9D0B-3147-A83F-12F4DFEEE30F}" srcOrd="0" destOrd="0" presId="urn:microsoft.com/office/officeart/2005/8/layout/hierarchy4"/>
    <dgm:cxn modelId="{EA6188B1-C75C-B24C-AEB7-A595C3BC1D98}" type="presParOf" srcId="{2A0795D7-9D0B-3147-A83F-12F4DFEEE30F}" destId="{BC1722FB-384E-DA49-B08D-AC8DD9711537}" srcOrd="0" destOrd="0" presId="urn:microsoft.com/office/officeart/2005/8/layout/hierarchy4"/>
    <dgm:cxn modelId="{3035E203-854E-744F-A26A-BBC5AF693BAA}" type="presParOf" srcId="{2A0795D7-9D0B-3147-A83F-12F4DFEEE30F}" destId="{71222970-4B0B-C741-9C12-762A475083EA}" srcOrd="1" destOrd="0" presId="urn:microsoft.com/office/officeart/2005/8/layout/hierarchy4"/>
    <dgm:cxn modelId="{7567D84B-81C4-3045-B2BA-2243ECF18B63}" type="presParOf" srcId="{4E64DA5A-893F-3C44-BF93-59C4247AEE58}" destId="{8A1BBCB2-4428-3149-8347-937A1F5E8B25}" srcOrd="1" destOrd="0" presId="urn:microsoft.com/office/officeart/2005/8/layout/hierarchy4"/>
    <dgm:cxn modelId="{7FFFA74A-A2C2-DE44-A7C6-558FA728E571}" type="presParOf" srcId="{4E64DA5A-893F-3C44-BF93-59C4247AEE58}" destId="{94B239C6-D9C4-0242-80DB-A96EC2BF86DD}" srcOrd="2" destOrd="0" presId="urn:microsoft.com/office/officeart/2005/8/layout/hierarchy4"/>
    <dgm:cxn modelId="{7ED768AE-CA26-4D41-A938-983E855D44F5}" type="presParOf" srcId="{94B239C6-D9C4-0242-80DB-A96EC2BF86DD}" destId="{8B23D17D-E4CD-6648-A76D-22C20C83C334}" srcOrd="0" destOrd="0" presId="urn:microsoft.com/office/officeart/2005/8/layout/hierarchy4"/>
    <dgm:cxn modelId="{71ABD2F7-3D90-0245-AB44-51AA0D7226E4}" type="presParOf" srcId="{94B239C6-D9C4-0242-80DB-A96EC2BF86DD}" destId="{8DB5DE73-2254-6043-9009-FE065A298B89}" srcOrd="1" destOrd="0" presId="urn:microsoft.com/office/officeart/2005/8/layout/hierarchy4"/>
    <dgm:cxn modelId="{DBC9C7FC-EAA7-AC41-AECB-12AB2398A182}" type="presParOf" srcId="{94B239C6-D9C4-0242-80DB-A96EC2BF86DD}" destId="{63842C27-65E6-F24B-9F62-8E85AC88A2A5}" srcOrd="2" destOrd="0" presId="urn:microsoft.com/office/officeart/2005/8/layout/hierarchy4"/>
    <dgm:cxn modelId="{543F318E-66D3-4941-B343-E9BA9D77D233}" type="presParOf" srcId="{63842C27-65E6-F24B-9F62-8E85AC88A2A5}" destId="{28E78709-D22B-0449-BD30-97CA0B803A0E}" srcOrd="0" destOrd="0" presId="urn:microsoft.com/office/officeart/2005/8/layout/hierarchy4"/>
    <dgm:cxn modelId="{76281C62-22F3-FE4F-8BFA-9B2331074704}" type="presParOf" srcId="{28E78709-D22B-0449-BD30-97CA0B803A0E}" destId="{E375B0EC-FB62-5448-86BA-ABECD59C7971}" srcOrd="0" destOrd="0" presId="urn:microsoft.com/office/officeart/2005/8/layout/hierarchy4"/>
    <dgm:cxn modelId="{FE1AF909-F6F3-5645-8F17-40C90CF72E1A}" type="presParOf" srcId="{28E78709-D22B-0449-BD30-97CA0B803A0E}" destId="{5D4F56D0-84F2-014A-969E-581803C9A499}" srcOrd="1" destOrd="0" presId="urn:microsoft.com/office/officeart/2005/8/layout/hierarchy4"/>
    <dgm:cxn modelId="{6810495E-DB3A-2A40-9C81-218A9826C368}" type="presParOf" srcId="{28E78709-D22B-0449-BD30-97CA0B803A0E}" destId="{49A2566F-0BF0-AB46-B231-815FB22CA018}" srcOrd="2" destOrd="0" presId="urn:microsoft.com/office/officeart/2005/8/layout/hierarchy4"/>
    <dgm:cxn modelId="{1F370653-5579-4F44-BA10-B8A011B59502}" type="presParOf" srcId="{49A2566F-0BF0-AB46-B231-815FB22CA018}" destId="{324E0314-50F0-E743-B90F-9B8B9D2E2E7E}" srcOrd="0" destOrd="0" presId="urn:microsoft.com/office/officeart/2005/8/layout/hierarchy4"/>
    <dgm:cxn modelId="{73D53857-4B53-F142-80AA-7AEA48A9D20C}" type="presParOf" srcId="{324E0314-50F0-E743-B90F-9B8B9D2E2E7E}" destId="{E92B3194-6424-EA4E-A7C0-FFA9A0761A90}" srcOrd="0" destOrd="0" presId="urn:microsoft.com/office/officeart/2005/8/layout/hierarchy4"/>
    <dgm:cxn modelId="{A4EAD738-33FF-5F4B-9180-29899CB97FCB}" type="presParOf" srcId="{324E0314-50F0-E743-B90F-9B8B9D2E2E7E}" destId="{A4183983-358C-2046-A660-6809647E18C5}" srcOrd="1" destOrd="0" presId="urn:microsoft.com/office/officeart/2005/8/layout/hierarchy4"/>
    <dgm:cxn modelId="{BC7E9602-E3FB-0342-B947-A7E06D267646}" type="presParOf" srcId="{324E0314-50F0-E743-B90F-9B8B9D2E2E7E}" destId="{1ADC2784-9F45-DF4E-B3FA-B5F60F2A96C2}" srcOrd="2" destOrd="0" presId="urn:microsoft.com/office/officeart/2005/8/layout/hierarchy4"/>
    <dgm:cxn modelId="{393C96A3-82A5-EF4D-8E89-4996F1D1285E}" type="presParOf" srcId="{1ADC2784-9F45-DF4E-B3FA-B5F60F2A96C2}" destId="{CD4FE711-1957-0449-B41C-04C26C2F6697}" srcOrd="0" destOrd="0" presId="urn:microsoft.com/office/officeart/2005/8/layout/hierarchy4"/>
    <dgm:cxn modelId="{B39C54F8-1BB8-974C-9907-FCA54AEFD5D4}" type="presParOf" srcId="{CD4FE711-1957-0449-B41C-04C26C2F6697}" destId="{D69D0B9D-4FB2-5145-B63C-94998A278EB6}" srcOrd="0" destOrd="0" presId="urn:microsoft.com/office/officeart/2005/8/layout/hierarchy4"/>
    <dgm:cxn modelId="{44199A94-F8E3-4847-9ED2-62E415D4B568}" type="presParOf" srcId="{CD4FE711-1957-0449-B41C-04C26C2F6697}" destId="{873DC1A3-D7BB-B940-BD76-24A7F36564C1}" srcOrd="1" destOrd="0" presId="urn:microsoft.com/office/officeart/2005/8/layout/hierarchy4"/>
    <dgm:cxn modelId="{9347D4E1-31B5-7447-A841-A79FBD7DED50}" type="presParOf" srcId="{4E64DA5A-893F-3C44-BF93-59C4247AEE58}" destId="{83324FFD-D544-C847-B54C-4294939AF2CE}" srcOrd="3" destOrd="0" presId="urn:microsoft.com/office/officeart/2005/8/layout/hierarchy4"/>
    <dgm:cxn modelId="{55B6B7CB-9CAE-FC4B-8FC9-5F5B04ADC395}" type="presParOf" srcId="{4E64DA5A-893F-3C44-BF93-59C4247AEE58}" destId="{5190A8A3-F79F-504F-B392-FA26278EE66C}" srcOrd="4" destOrd="0" presId="urn:microsoft.com/office/officeart/2005/8/layout/hierarchy4"/>
    <dgm:cxn modelId="{7CA08367-DC8A-D942-8867-FAEABADD9EE7}" type="presParOf" srcId="{5190A8A3-F79F-504F-B392-FA26278EE66C}" destId="{D9019A53-916E-894E-958D-6582A3360065}" srcOrd="0" destOrd="0" presId="urn:microsoft.com/office/officeart/2005/8/layout/hierarchy4"/>
    <dgm:cxn modelId="{B8F94AED-CB65-5348-BA33-86193C8CF4E2}" type="presParOf" srcId="{5190A8A3-F79F-504F-B392-FA26278EE66C}" destId="{66BE5951-674C-7349-9A24-8CD80DDD3010}" srcOrd="1" destOrd="0" presId="urn:microsoft.com/office/officeart/2005/8/layout/hierarchy4"/>
    <dgm:cxn modelId="{5D9CF125-35BE-8E4F-97B0-CC1143A196C4}" type="presParOf" srcId="{5190A8A3-F79F-504F-B392-FA26278EE66C}" destId="{C4F0D827-5B84-4041-964D-D510C6A15B2F}" srcOrd="2" destOrd="0" presId="urn:microsoft.com/office/officeart/2005/8/layout/hierarchy4"/>
    <dgm:cxn modelId="{CB5E526D-3F6B-434D-AE73-2C31B8BAACED}" type="presParOf" srcId="{C4F0D827-5B84-4041-964D-D510C6A15B2F}" destId="{D4C24D1B-98A1-B047-8823-234BD71F6233}" srcOrd="0" destOrd="0" presId="urn:microsoft.com/office/officeart/2005/8/layout/hierarchy4"/>
    <dgm:cxn modelId="{17D71C32-0AA0-0648-AADE-DF39132462CD}" type="presParOf" srcId="{D4C24D1B-98A1-B047-8823-234BD71F6233}" destId="{C82273C5-5E08-0E47-B312-F5D30C4E47D0}" srcOrd="0" destOrd="0" presId="urn:microsoft.com/office/officeart/2005/8/layout/hierarchy4"/>
    <dgm:cxn modelId="{7E253F33-8584-7E4F-9E79-BE23507A86C4}" type="presParOf" srcId="{D4C24D1B-98A1-B047-8823-234BD71F6233}" destId="{79C2B62F-E70D-534D-86BD-13C0D2785AF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0DCEE-8AC1-2E4C-94E6-E899506B6E94}" type="doc">
      <dgm:prSet loTypeId="urn:microsoft.com/office/officeart/2005/8/layout/hierarchy4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E5CF18B-33D3-724D-9FEE-CCBFE5141853}">
      <dgm:prSet phldrT="[Text]" custT="1"/>
      <dgm:spPr/>
      <dgm:t>
        <a:bodyPr/>
        <a:lstStyle/>
        <a:p>
          <a:r>
            <a:rPr lang="en-US" sz="4000" b="1" dirty="0">
              <a:solidFill>
                <a:schemeClr val="bg1"/>
              </a:solidFill>
            </a:rPr>
            <a:t>Demographic Data</a:t>
          </a:r>
        </a:p>
      </dgm:t>
    </dgm:pt>
    <dgm:pt modelId="{8E03FA33-88B4-9247-BF05-620B4957F432}" type="parTrans" cxnId="{D422ED60-4967-474D-9582-4E1A3E879378}">
      <dgm:prSet/>
      <dgm:spPr/>
      <dgm:t>
        <a:bodyPr/>
        <a:lstStyle/>
        <a:p>
          <a:endParaRPr lang="en-US"/>
        </a:p>
      </dgm:t>
    </dgm:pt>
    <dgm:pt modelId="{2A345497-9F85-B14C-ADFB-8D7862419B2A}" type="sibTrans" cxnId="{D422ED60-4967-474D-9582-4E1A3E879378}">
      <dgm:prSet/>
      <dgm:spPr/>
      <dgm:t>
        <a:bodyPr/>
        <a:lstStyle/>
        <a:p>
          <a:endParaRPr lang="en-US"/>
        </a:p>
      </dgm:t>
    </dgm:pt>
    <dgm:pt modelId="{6DCBC182-17FF-7C42-8BB8-0A9690392428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97402</a:t>
          </a:r>
        </a:p>
      </dgm:t>
    </dgm:pt>
    <dgm:pt modelId="{063E3EBA-3654-3848-85BF-64E0F65D76ED}" type="parTrans" cxnId="{C47C0127-58B0-1948-A7C2-EB1373B78436}">
      <dgm:prSet/>
      <dgm:spPr/>
      <dgm:t>
        <a:bodyPr/>
        <a:lstStyle/>
        <a:p>
          <a:endParaRPr lang="en-US"/>
        </a:p>
      </dgm:t>
    </dgm:pt>
    <dgm:pt modelId="{DF7C68CE-3C3D-704C-AAD9-A1DC66793AF7}" type="sibTrans" cxnId="{C47C0127-58B0-1948-A7C2-EB1373B78436}">
      <dgm:prSet/>
      <dgm:spPr/>
      <dgm:t>
        <a:bodyPr/>
        <a:lstStyle/>
        <a:p>
          <a:endParaRPr lang="en-US"/>
        </a:p>
      </dgm:t>
    </dgm:pt>
    <dgm:pt modelId="{D5B96449-3F97-364E-8557-78FE94586E61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97401</a:t>
          </a:r>
        </a:p>
      </dgm:t>
    </dgm:pt>
    <dgm:pt modelId="{EFA1DC5D-E9BD-2B42-ABE8-E75D3ADEB09D}" type="parTrans" cxnId="{E44A0E8D-2B1C-E340-978E-31F483849E5E}">
      <dgm:prSet/>
      <dgm:spPr/>
      <dgm:t>
        <a:bodyPr/>
        <a:lstStyle/>
        <a:p>
          <a:endParaRPr lang="en-US"/>
        </a:p>
      </dgm:t>
    </dgm:pt>
    <dgm:pt modelId="{4E5B68EE-31DA-B949-B6A2-152D94323BDA}" type="sibTrans" cxnId="{E44A0E8D-2B1C-E340-978E-31F483849E5E}">
      <dgm:prSet/>
      <dgm:spPr/>
      <dgm:t>
        <a:bodyPr/>
        <a:lstStyle/>
        <a:p>
          <a:endParaRPr lang="en-US"/>
        </a:p>
      </dgm:t>
    </dgm:pt>
    <dgm:pt modelId="{47851E70-6A48-ED4B-8E0E-5CB71FFEDC6B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Income table example</a:t>
          </a:r>
        </a:p>
      </dgm:t>
    </dgm:pt>
    <dgm:pt modelId="{6425AF05-D391-4A4C-B8EB-1BBF22E227DF}" type="parTrans" cxnId="{1339879C-146F-8D46-9FE3-23AC1E6568AB}">
      <dgm:prSet/>
      <dgm:spPr/>
      <dgm:t>
        <a:bodyPr/>
        <a:lstStyle/>
        <a:p>
          <a:endParaRPr lang="en-US"/>
        </a:p>
      </dgm:t>
    </dgm:pt>
    <dgm:pt modelId="{AA0D48A9-08F6-3346-A779-E1FBD3FAB0AC}" type="sibTrans" cxnId="{1339879C-146F-8D46-9FE3-23AC1E6568AB}">
      <dgm:prSet/>
      <dgm:spPr/>
      <dgm:t>
        <a:bodyPr/>
        <a:lstStyle/>
        <a:p>
          <a:endParaRPr lang="en-US"/>
        </a:p>
      </dgm:t>
    </dgm:pt>
    <dgm:pt modelId="{42B61E03-FCD4-CB41-9E0F-1E2888718DF2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Less than $10,000</a:t>
          </a:r>
        </a:p>
      </dgm:t>
    </dgm:pt>
    <dgm:pt modelId="{AEA7F601-DCAA-2E4D-B741-A7F4B70D1D78}" type="parTrans" cxnId="{623BD575-E3DD-8F46-9039-E80AF0C3D96E}">
      <dgm:prSet/>
      <dgm:spPr/>
      <dgm:t>
        <a:bodyPr/>
        <a:lstStyle/>
        <a:p>
          <a:endParaRPr lang="en-US"/>
        </a:p>
      </dgm:t>
    </dgm:pt>
    <dgm:pt modelId="{F06A8AC8-C5A7-DE44-9839-663680104830}" type="sibTrans" cxnId="{623BD575-E3DD-8F46-9039-E80AF0C3D96E}">
      <dgm:prSet/>
      <dgm:spPr/>
      <dgm:t>
        <a:bodyPr/>
        <a:lstStyle/>
        <a:p>
          <a:endParaRPr lang="en-US"/>
        </a:p>
      </dgm:t>
    </dgm:pt>
    <dgm:pt modelId="{3C06A1AB-1EF0-BB4A-A168-C511E221348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2435</a:t>
          </a:r>
        </a:p>
      </dgm:t>
    </dgm:pt>
    <dgm:pt modelId="{FDEEEB7C-02FF-384B-B9C9-AB44424B20E1}" type="parTrans" cxnId="{74746830-EAFC-A449-AE96-C2A1A6BC562A}">
      <dgm:prSet/>
      <dgm:spPr/>
      <dgm:t>
        <a:bodyPr/>
        <a:lstStyle/>
        <a:p>
          <a:endParaRPr lang="en-US"/>
        </a:p>
      </dgm:t>
    </dgm:pt>
    <dgm:pt modelId="{16FEBB7C-836E-7349-AB4D-14DA1CF2CF97}" type="sibTrans" cxnId="{74746830-EAFC-A449-AE96-C2A1A6BC562A}">
      <dgm:prSet/>
      <dgm:spPr/>
      <dgm:t>
        <a:bodyPr/>
        <a:lstStyle/>
        <a:p>
          <a:endParaRPr lang="en-US"/>
        </a:p>
      </dgm:t>
    </dgm:pt>
    <dgm:pt modelId="{490B7595-7EF8-4649-BACA-366315721196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1374</a:t>
          </a:r>
        </a:p>
      </dgm:t>
    </dgm:pt>
    <dgm:pt modelId="{E65B46A4-D69D-AD42-810C-88958B3D7CA6}" type="parTrans" cxnId="{24E2A14E-2C34-104A-AB8D-CE65818831FB}">
      <dgm:prSet/>
      <dgm:spPr/>
      <dgm:t>
        <a:bodyPr/>
        <a:lstStyle/>
        <a:p>
          <a:endParaRPr lang="en-US"/>
        </a:p>
      </dgm:t>
    </dgm:pt>
    <dgm:pt modelId="{D8CD03D1-3E67-1D4E-886F-770F9200029C}" type="sibTrans" cxnId="{24E2A14E-2C34-104A-AB8D-CE65818831FB}">
      <dgm:prSet/>
      <dgm:spPr/>
      <dgm:t>
        <a:bodyPr/>
        <a:lstStyle/>
        <a:p>
          <a:endParaRPr lang="en-US"/>
        </a:p>
      </dgm:t>
    </dgm:pt>
    <dgm:pt modelId="{BFE4EB39-472A-FC43-94FA-ABA1A5B0FDEF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1481</a:t>
          </a:r>
        </a:p>
      </dgm:t>
    </dgm:pt>
    <dgm:pt modelId="{D9249CC5-DAE1-B244-82D7-02AAA344897F}" type="parTrans" cxnId="{B6CB3E9D-1235-F64A-BB6F-3DB3A78B242E}">
      <dgm:prSet/>
      <dgm:spPr/>
      <dgm:t>
        <a:bodyPr/>
        <a:lstStyle/>
        <a:p>
          <a:endParaRPr lang="en-US"/>
        </a:p>
      </dgm:t>
    </dgm:pt>
    <dgm:pt modelId="{CD31AF1A-D9C6-E54A-87D7-CBADD6BACFC7}" type="sibTrans" cxnId="{B6CB3E9D-1235-F64A-BB6F-3DB3A78B242E}">
      <dgm:prSet/>
      <dgm:spPr/>
      <dgm:t>
        <a:bodyPr/>
        <a:lstStyle/>
        <a:p>
          <a:endParaRPr lang="en-US"/>
        </a:p>
      </dgm:t>
    </dgm:pt>
    <dgm:pt modelId="{0272427F-99C4-BA45-984C-D564208B55C0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$10,000 to $14,999</a:t>
          </a:r>
        </a:p>
      </dgm:t>
    </dgm:pt>
    <dgm:pt modelId="{F7C41835-962A-754A-939B-34DC93421865}" type="parTrans" cxnId="{9F4E8C1B-93A6-A245-A851-24CE4B44C115}">
      <dgm:prSet/>
      <dgm:spPr/>
      <dgm:t>
        <a:bodyPr/>
        <a:lstStyle/>
        <a:p>
          <a:endParaRPr lang="en-US"/>
        </a:p>
      </dgm:t>
    </dgm:pt>
    <dgm:pt modelId="{EC56A7C4-12CF-C24C-860F-5EF4BC2CF1C5}" type="sibTrans" cxnId="{9F4E8C1B-93A6-A245-A851-24CE4B44C115}">
      <dgm:prSet/>
      <dgm:spPr/>
      <dgm:t>
        <a:bodyPr/>
        <a:lstStyle/>
        <a:p>
          <a:endParaRPr lang="en-US"/>
        </a:p>
      </dgm:t>
    </dgm:pt>
    <dgm:pt modelId="{AAA4E0E1-960A-084D-85AE-D4C4ED9C4CF0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1273</a:t>
          </a:r>
        </a:p>
      </dgm:t>
    </dgm:pt>
    <dgm:pt modelId="{7811F994-FA74-E24F-991D-B75E068375F5}" type="parTrans" cxnId="{49FA1816-8D9E-324E-AB92-37A5F0FB8007}">
      <dgm:prSet/>
      <dgm:spPr/>
      <dgm:t>
        <a:bodyPr/>
        <a:lstStyle/>
        <a:p>
          <a:endParaRPr lang="en-US"/>
        </a:p>
      </dgm:t>
    </dgm:pt>
    <dgm:pt modelId="{D84F521A-4CB2-8340-AACF-9299F5010F63}" type="sibTrans" cxnId="{49FA1816-8D9E-324E-AB92-37A5F0FB8007}">
      <dgm:prSet/>
      <dgm:spPr/>
      <dgm:t>
        <a:bodyPr/>
        <a:lstStyle/>
        <a:p>
          <a:endParaRPr lang="en-US"/>
        </a:p>
      </dgm:t>
    </dgm:pt>
    <dgm:pt modelId="{EDF0DCD5-9FE3-434C-8178-016BE0A9487D}" type="pres">
      <dgm:prSet presAssocID="{BF10DCEE-8AC1-2E4C-94E6-E899506B6E94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97E2CCD8-134D-0C40-BB93-7C96D64F468C}" type="pres">
      <dgm:prSet presAssocID="{4E5CF18B-33D3-724D-9FEE-CCBFE5141853}" presName="vertOne" presStyleCnt="0"/>
      <dgm:spPr/>
    </dgm:pt>
    <dgm:pt modelId="{22091548-4D68-7248-9E80-207EB3FF6EAB}" type="pres">
      <dgm:prSet presAssocID="{4E5CF18B-33D3-724D-9FEE-CCBFE5141853}" presName="txOne" presStyleLbl="node0" presStyleIdx="0" presStyleCnt="1">
        <dgm:presLayoutVars>
          <dgm:chPref val="3"/>
        </dgm:presLayoutVars>
      </dgm:prSet>
      <dgm:spPr/>
    </dgm:pt>
    <dgm:pt modelId="{48862308-FCF5-D841-95E4-A22956CEC6D6}" type="pres">
      <dgm:prSet presAssocID="{4E5CF18B-33D3-724D-9FEE-CCBFE5141853}" presName="parTransOne" presStyleCnt="0"/>
      <dgm:spPr/>
    </dgm:pt>
    <dgm:pt modelId="{4E64DA5A-893F-3C44-BF93-59C4247AEE58}" type="pres">
      <dgm:prSet presAssocID="{4E5CF18B-33D3-724D-9FEE-CCBFE5141853}" presName="horzOne" presStyleCnt="0"/>
      <dgm:spPr/>
    </dgm:pt>
    <dgm:pt modelId="{3D13C27F-EEF5-574C-97A3-7AB41F010F6F}" type="pres">
      <dgm:prSet presAssocID="{6DCBC182-17FF-7C42-8BB8-0A9690392428}" presName="vertTwo" presStyleCnt="0"/>
      <dgm:spPr/>
    </dgm:pt>
    <dgm:pt modelId="{208782D8-12F7-CC44-B2CE-7829590359F4}" type="pres">
      <dgm:prSet presAssocID="{6DCBC182-17FF-7C42-8BB8-0A9690392428}" presName="txTwo" presStyleLbl="node2" presStyleIdx="0" presStyleCnt="3" custLinFactNeighborX="-1146" custLinFactNeighborY="-17199">
        <dgm:presLayoutVars>
          <dgm:chPref val="3"/>
        </dgm:presLayoutVars>
      </dgm:prSet>
      <dgm:spPr/>
    </dgm:pt>
    <dgm:pt modelId="{3B2872FD-4293-6245-8B04-89BE63ADE773}" type="pres">
      <dgm:prSet presAssocID="{6DCBC182-17FF-7C42-8BB8-0A9690392428}" presName="parTransTwo" presStyleCnt="0"/>
      <dgm:spPr/>
    </dgm:pt>
    <dgm:pt modelId="{2C729A2F-A65B-074F-B2B5-4478C3852D9A}" type="pres">
      <dgm:prSet presAssocID="{6DCBC182-17FF-7C42-8BB8-0A9690392428}" presName="horzTwo" presStyleCnt="0"/>
      <dgm:spPr/>
    </dgm:pt>
    <dgm:pt modelId="{E3DB18A1-C790-9E48-93A8-DEBA266C0AA4}" type="pres">
      <dgm:prSet presAssocID="{BFE4EB39-472A-FC43-94FA-ABA1A5B0FDEF}" presName="vertThree" presStyleCnt="0"/>
      <dgm:spPr/>
    </dgm:pt>
    <dgm:pt modelId="{9281B54D-46A0-FE4D-B698-5AA7B3C140DD}" type="pres">
      <dgm:prSet presAssocID="{BFE4EB39-472A-FC43-94FA-ABA1A5B0FDEF}" presName="txThree" presStyleLbl="node3" presStyleIdx="0" presStyleCnt="3" custLinFactX="-8446" custLinFactY="100000" custLinFactNeighborX="-100000" custLinFactNeighborY="152859">
        <dgm:presLayoutVars>
          <dgm:chPref val="3"/>
        </dgm:presLayoutVars>
      </dgm:prSet>
      <dgm:spPr/>
    </dgm:pt>
    <dgm:pt modelId="{1A2471A4-B3F6-3B42-B29B-6FD9821357C5}" type="pres">
      <dgm:prSet presAssocID="{BFE4EB39-472A-FC43-94FA-ABA1A5B0FDEF}" presName="parTransThree" presStyleCnt="0"/>
      <dgm:spPr/>
    </dgm:pt>
    <dgm:pt modelId="{E05A448C-058E-CA43-8C07-776757E65B9B}" type="pres">
      <dgm:prSet presAssocID="{BFE4EB39-472A-FC43-94FA-ABA1A5B0FDEF}" presName="horzThree" presStyleCnt="0"/>
      <dgm:spPr/>
    </dgm:pt>
    <dgm:pt modelId="{2A0795D7-9D0B-3147-A83F-12F4DFEEE30F}" type="pres">
      <dgm:prSet presAssocID="{AAA4E0E1-960A-084D-85AE-D4C4ED9C4CF0}" presName="vertFour" presStyleCnt="0">
        <dgm:presLayoutVars>
          <dgm:chPref val="3"/>
        </dgm:presLayoutVars>
      </dgm:prSet>
      <dgm:spPr/>
    </dgm:pt>
    <dgm:pt modelId="{BC1722FB-384E-DA49-B08D-AC8DD9711537}" type="pres">
      <dgm:prSet presAssocID="{AAA4E0E1-960A-084D-85AE-D4C4ED9C4CF0}" presName="txFour" presStyleLbl="node4" presStyleIdx="0" presStyleCnt="3" custLinFactNeighborX="-1146" custLinFactNeighborY="7153">
        <dgm:presLayoutVars>
          <dgm:chPref val="3"/>
        </dgm:presLayoutVars>
      </dgm:prSet>
      <dgm:spPr/>
    </dgm:pt>
    <dgm:pt modelId="{71222970-4B0B-C741-9C12-762A475083EA}" type="pres">
      <dgm:prSet presAssocID="{AAA4E0E1-960A-084D-85AE-D4C4ED9C4CF0}" presName="horzFour" presStyleCnt="0"/>
      <dgm:spPr/>
    </dgm:pt>
    <dgm:pt modelId="{8A1BBCB2-4428-3149-8347-937A1F5E8B25}" type="pres">
      <dgm:prSet presAssocID="{DF7C68CE-3C3D-704C-AAD9-A1DC66793AF7}" presName="sibSpaceTwo" presStyleCnt="0"/>
      <dgm:spPr/>
    </dgm:pt>
    <dgm:pt modelId="{94B239C6-D9C4-0242-80DB-A96EC2BF86DD}" type="pres">
      <dgm:prSet presAssocID="{D5B96449-3F97-364E-8557-78FE94586E61}" presName="vertTwo" presStyleCnt="0"/>
      <dgm:spPr/>
    </dgm:pt>
    <dgm:pt modelId="{8B23D17D-E4CD-6648-A76D-22C20C83C334}" type="pres">
      <dgm:prSet presAssocID="{D5B96449-3F97-364E-8557-78FE94586E61}" presName="txTwo" presStyleLbl="node2" presStyleIdx="1" presStyleCnt="3">
        <dgm:presLayoutVars>
          <dgm:chPref val="3"/>
        </dgm:presLayoutVars>
      </dgm:prSet>
      <dgm:spPr/>
    </dgm:pt>
    <dgm:pt modelId="{8DB5DE73-2254-6043-9009-FE065A298B89}" type="pres">
      <dgm:prSet presAssocID="{D5B96449-3F97-364E-8557-78FE94586E61}" presName="parTransTwo" presStyleCnt="0"/>
      <dgm:spPr/>
    </dgm:pt>
    <dgm:pt modelId="{63842C27-65E6-F24B-9F62-8E85AC88A2A5}" type="pres">
      <dgm:prSet presAssocID="{D5B96449-3F97-364E-8557-78FE94586E61}" presName="horzTwo" presStyleCnt="0"/>
      <dgm:spPr/>
    </dgm:pt>
    <dgm:pt modelId="{28E78709-D22B-0449-BD30-97CA0B803A0E}" type="pres">
      <dgm:prSet presAssocID="{3C06A1AB-1EF0-BB4A-A168-C511E2213481}" presName="vertThree" presStyleCnt="0"/>
      <dgm:spPr/>
    </dgm:pt>
    <dgm:pt modelId="{E375B0EC-FB62-5448-86BA-ABECD59C7971}" type="pres">
      <dgm:prSet presAssocID="{3C06A1AB-1EF0-BB4A-A168-C511E2213481}" presName="txThree" presStyleLbl="node3" presStyleIdx="1" presStyleCnt="3">
        <dgm:presLayoutVars>
          <dgm:chPref val="3"/>
        </dgm:presLayoutVars>
      </dgm:prSet>
      <dgm:spPr/>
    </dgm:pt>
    <dgm:pt modelId="{5D4F56D0-84F2-014A-969E-581803C9A499}" type="pres">
      <dgm:prSet presAssocID="{3C06A1AB-1EF0-BB4A-A168-C511E2213481}" presName="parTransThree" presStyleCnt="0"/>
      <dgm:spPr/>
    </dgm:pt>
    <dgm:pt modelId="{49A2566F-0BF0-AB46-B231-815FB22CA018}" type="pres">
      <dgm:prSet presAssocID="{3C06A1AB-1EF0-BB4A-A168-C511E2213481}" presName="horzThree" presStyleCnt="0"/>
      <dgm:spPr/>
    </dgm:pt>
    <dgm:pt modelId="{324E0314-50F0-E743-B90F-9B8B9D2E2E7E}" type="pres">
      <dgm:prSet presAssocID="{490B7595-7EF8-4649-BACA-366315721196}" presName="vertFour" presStyleCnt="0">
        <dgm:presLayoutVars>
          <dgm:chPref val="3"/>
        </dgm:presLayoutVars>
      </dgm:prSet>
      <dgm:spPr/>
    </dgm:pt>
    <dgm:pt modelId="{E92B3194-6424-EA4E-A7C0-FFA9A0761A90}" type="pres">
      <dgm:prSet presAssocID="{490B7595-7EF8-4649-BACA-366315721196}" presName="txFour" presStyleLbl="node4" presStyleIdx="1" presStyleCnt="3" custLinFactX="7254" custLinFactY="-95513" custLinFactNeighborX="100000" custLinFactNeighborY="-100000">
        <dgm:presLayoutVars>
          <dgm:chPref val="3"/>
        </dgm:presLayoutVars>
      </dgm:prSet>
      <dgm:spPr/>
    </dgm:pt>
    <dgm:pt modelId="{A4183983-358C-2046-A660-6809647E18C5}" type="pres">
      <dgm:prSet presAssocID="{490B7595-7EF8-4649-BACA-366315721196}" presName="parTransFour" presStyleCnt="0"/>
      <dgm:spPr/>
    </dgm:pt>
    <dgm:pt modelId="{1ADC2784-9F45-DF4E-B3FA-B5F60F2A96C2}" type="pres">
      <dgm:prSet presAssocID="{490B7595-7EF8-4649-BACA-366315721196}" presName="horzFour" presStyleCnt="0"/>
      <dgm:spPr/>
    </dgm:pt>
    <dgm:pt modelId="{CD4FE711-1957-0449-B41C-04C26C2F6697}" type="pres">
      <dgm:prSet presAssocID="{0272427F-99C4-BA45-984C-D564208B55C0}" presName="vertFour" presStyleCnt="0">
        <dgm:presLayoutVars>
          <dgm:chPref val="3"/>
        </dgm:presLayoutVars>
      </dgm:prSet>
      <dgm:spPr/>
    </dgm:pt>
    <dgm:pt modelId="{D69D0B9D-4FB2-5145-B63C-94998A278EB6}" type="pres">
      <dgm:prSet presAssocID="{0272427F-99C4-BA45-984C-D564208B55C0}" presName="txFour" presStyleLbl="node4" presStyleIdx="2" presStyleCnt="3" custLinFactX="-10076" custLinFactY="-10829" custLinFactNeighborX="-100000" custLinFactNeighborY="-100000">
        <dgm:presLayoutVars>
          <dgm:chPref val="3"/>
        </dgm:presLayoutVars>
      </dgm:prSet>
      <dgm:spPr/>
    </dgm:pt>
    <dgm:pt modelId="{873DC1A3-D7BB-B940-BD76-24A7F36564C1}" type="pres">
      <dgm:prSet presAssocID="{0272427F-99C4-BA45-984C-D564208B55C0}" presName="horzFour" presStyleCnt="0"/>
      <dgm:spPr/>
    </dgm:pt>
    <dgm:pt modelId="{83324FFD-D544-C847-B54C-4294939AF2CE}" type="pres">
      <dgm:prSet presAssocID="{4E5B68EE-31DA-B949-B6A2-152D94323BDA}" presName="sibSpaceTwo" presStyleCnt="0"/>
      <dgm:spPr/>
    </dgm:pt>
    <dgm:pt modelId="{5190A8A3-F79F-504F-B392-FA26278EE66C}" type="pres">
      <dgm:prSet presAssocID="{47851E70-6A48-ED4B-8E0E-5CB71FFEDC6B}" presName="vertTwo" presStyleCnt="0"/>
      <dgm:spPr/>
    </dgm:pt>
    <dgm:pt modelId="{D9019A53-916E-894E-958D-6582A3360065}" type="pres">
      <dgm:prSet presAssocID="{47851E70-6A48-ED4B-8E0E-5CB71FFEDC6B}" presName="txTwo" presStyleLbl="node2" presStyleIdx="2" presStyleCnt="3">
        <dgm:presLayoutVars>
          <dgm:chPref val="3"/>
        </dgm:presLayoutVars>
      </dgm:prSet>
      <dgm:spPr/>
    </dgm:pt>
    <dgm:pt modelId="{66BE5951-674C-7349-9A24-8CD80DDD3010}" type="pres">
      <dgm:prSet presAssocID="{47851E70-6A48-ED4B-8E0E-5CB71FFEDC6B}" presName="parTransTwo" presStyleCnt="0"/>
      <dgm:spPr/>
    </dgm:pt>
    <dgm:pt modelId="{C4F0D827-5B84-4041-964D-D510C6A15B2F}" type="pres">
      <dgm:prSet presAssocID="{47851E70-6A48-ED4B-8E0E-5CB71FFEDC6B}" presName="horzTwo" presStyleCnt="0"/>
      <dgm:spPr/>
    </dgm:pt>
    <dgm:pt modelId="{D4C24D1B-98A1-B047-8823-234BD71F6233}" type="pres">
      <dgm:prSet presAssocID="{42B61E03-FCD4-CB41-9E0F-1E2888718DF2}" presName="vertThree" presStyleCnt="0"/>
      <dgm:spPr/>
    </dgm:pt>
    <dgm:pt modelId="{C82273C5-5E08-0E47-B312-F5D30C4E47D0}" type="pres">
      <dgm:prSet presAssocID="{42B61E03-FCD4-CB41-9E0F-1E2888718DF2}" presName="txThree" presStyleLbl="node3" presStyleIdx="2" presStyleCnt="3">
        <dgm:presLayoutVars>
          <dgm:chPref val="3"/>
        </dgm:presLayoutVars>
      </dgm:prSet>
      <dgm:spPr/>
    </dgm:pt>
    <dgm:pt modelId="{79C2B62F-E70D-534D-86BD-13C0D2785AFD}" type="pres">
      <dgm:prSet presAssocID="{42B61E03-FCD4-CB41-9E0F-1E2888718DF2}" presName="horzThree" presStyleCnt="0"/>
      <dgm:spPr/>
    </dgm:pt>
  </dgm:ptLst>
  <dgm:cxnLst>
    <dgm:cxn modelId="{49FA1816-8D9E-324E-AB92-37A5F0FB8007}" srcId="{BFE4EB39-472A-FC43-94FA-ABA1A5B0FDEF}" destId="{AAA4E0E1-960A-084D-85AE-D4C4ED9C4CF0}" srcOrd="0" destOrd="0" parTransId="{7811F994-FA74-E24F-991D-B75E068375F5}" sibTransId="{D84F521A-4CB2-8340-AACF-9299F5010F63}"/>
    <dgm:cxn modelId="{9F4E8C1B-93A6-A245-A851-24CE4B44C115}" srcId="{490B7595-7EF8-4649-BACA-366315721196}" destId="{0272427F-99C4-BA45-984C-D564208B55C0}" srcOrd="0" destOrd="0" parTransId="{F7C41835-962A-754A-939B-34DC93421865}" sibTransId="{EC56A7C4-12CF-C24C-860F-5EF4BC2CF1C5}"/>
    <dgm:cxn modelId="{C47C0127-58B0-1948-A7C2-EB1373B78436}" srcId="{4E5CF18B-33D3-724D-9FEE-CCBFE5141853}" destId="{6DCBC182-17FF-7C42-8BB8-0A9690392428}" srcOrd="0" destOrd="0" parTransId="{063E3EBA-3654-3848-85BF-64E0F65D76ED}" sibTransId="{DF7C68CE-3C3D-704C-AAD9-A1DC66793AF7}"/>
    <dgm:cxn modelId="{78FB362B-4B35-7548-AA5B-CC3107DEDC03}" type="presOf" srcId="{3C06A1AB-1EF0-BB4A-A168-C511E2213481}" destId="{E375B0EC-FB62-5448-86BA-ABECD59C7971}" srcOrd="0" destOrd="0" presId="urn:microsoft.com/office/officeart/2005/8/layout/hierarchy4"/>
    <dgm:cxn modelId="{74746830-EAFC-A449-AE96-C2A1A6BC562A}" srcId="{D5B96449-3F97-364E-8557-78FE94586E61}" destId="{3C06A1AB-1EF0-BB4A-A168-C511E2213481}" srcOrd="0" destOrd="0" parTransId="{FDEEEB7C-02FF-384B-B9C9-AB44424B20E1}" sibTransId="{16FEBB7C-836E-7349-AB4D-14DA1CF2CF97}"/>
    <dgm:cxn modelId="{F5BD0435-A81B-A24F-BB51-E86E6E3DF012}" type="presOf" srcId="{BF10DCEE-8AC1-2E4C-94E6-E899506B6E94}" destId="{EDF0DCD5-9FE3-434C-8178-016BE0A9487D}" srcOrd="0" destOrd="0" presId="urn:microsoft.com/office/officeart/2005/8/layout/hierarchy4"/>
    <dgm:cxn modelId="{3E2C984D-E671-8741-B396-9BD60A7A7253}" type="presOf" srcId="{0272427F-99C4-BA45-984C-D564208B55C0}" destId="{D69D0B9D-4FB2-5145-B63C-94998A278EB6}" srcOrd="0" destOrd="0" presId="urn:microsoft.com/office/officeart/2005/8/layout/hierarchy4"/>
    <dgm:cxn modelId="{E9B6DB4D-88CA-2740-B65F-280B539E6679}" type="presOf" srcId="{6DCBC182-17FF-7C42-8BB8-0A9690392428}" destId="{208782D8-12F7-CC44-B2CE-7829590359F4}" srcOrd="0" destOrd="0" presId="urn:microsoft.com/office/officeart/2005/8/layout/hierarchy4"/>
    <dgm:cxn modelId="{24E2A14E-2C34-104A-AB8D-CE65818831FB}" srcId="{3C06A1AB-1EF0-BB4A-A168-C511E2213481}" destId="{490B7595-7EF8-4649-BACA-366315721196}" srcOrd="0" destOrd="0" parTransId="{E65B46A4-D69D-AD42-810C-88958B3D7CA6}" sibTransId="{D8CD03D1-3E67-1D4E-886F-770F9200029C}"/>
    <dgm:cxn modelId="{D422ED60-4967-474D-9582-4E1A3E879378}" srcId="{BF10DCEE-8AC1-2E4C-94E6-E899506B6E94}" destId="{4E5CF18B-33D3-724D-9FEE-CCBFE5141853}" srcOrd="0" destOrd="0" parTransId="{8E03FA33-88B4-9247-BF05-620B4957F432}" sibTransId="{2A345497-9F85-B14C-ADFB-8D7862419B2A}"/>
    <dgm:cxn modelId="{C4F74261-C79D-4849-AADA-4D6522D78B41}" type="presOf" srcId="{BFE4EB39-472A-FC43-94FA-ABA1A5B0FDEF}" destId="{9281B54D-46A0-FE4D-B698-5AA7B3C140DD}" srcOrd="0" destOrd="0" presId="urn:microsoft.com/office/officeart/2005/8/layout/hierarchy4"/>
    <dgm:cxn modelId="{623BD575-E3DD-8F46-9039-E80AF0C3D96E}" srcId="{47851E70-6A48-ED4B-8E0E-5CB71FFEDC6B}" destId="{42B61E03-FCD4-CB41-9E0F-1E2888718DF2}" srcOrd="0" destOrd="0" parTransId="{AEA7F601-DCAA-2E4D-B741-A7F4B70D1D78}" sibTransId="{F06A8AC8-C5A7-DE44-9839-663680104830}"/>
    <dgm:cxn modelId="{7E4BFF8A-D321-DD42-BE19-64EAC3BD02A0}" type="presOf" srcId="{42B61E03-FCD4-CB41-9E0F-1E2888718DF2}" destId="{C82273C5-5E08-0E47-B312-F5D30C4E47D0}" srcOrd="0" destOrd="0" presId="urn:microsoft.com/office/officeart/2005/8/layout/hierarchy4"/>
    <dgm:cxn modelId="{E44A0E8D-2B1C-E340-978E-31F483849E5E}" srcId="{4E5CF18B-33D3-724D-9FEE-CCBFE5141853}" destId="{D5B96449-3F97-364E-8557-78FE94586E61}" srcOrd="1" destOrd="0" parTransId="{EFA1DC5D-E9BD-2B42-ABE8-E75D3ADEB09D}" sibTransId="{4E5B68EE-31DA-B949-B6A2-152D94323BDA}"/>
    <dgm:cxn modelId="{3F1D629B-6B03-8045-9437-EA76869853D8}" type="presOf" srcId="{AAA4E0E1-960A-084D-85AE-D4C4ED9C4CF0}" destId="{BC1722FB-384E-DA49-B08D-AC8DD9711537}" srcOrd="0" destOrd="0" presId="urn:microsoft.com/office/officeart/2005/8/layout/hierarchy4"/>
    <dgm:cxn modelId="{1339879C-146F-8D46-9FE3-23AC1E6568AB}" srcId="{4E5CF18B-33D3-724D-9FEE-CCBFE5141853}" destId="{47851E70-6A48-ED4B-8E0E-5CB71FFEDC6B}" srcOrd="2" destOrd="0" parTransId="{6425AF05-D391-4A4C-B8EB-1BBF22E227DF}" sibTransId="{AA0D48A9-08F6-3346-A779-E1FBD3FAB0AC}"/>
    <dgm:cxn modelId="{B6CB3E9D-1235-F64A-BB6F-3DB3A78B242E}" srcId="{6DCBC182-17FF-7C42-8BB8-0A9690392428}" destId="{BFE4EB39-472A-FC43-94FA-ABA1A5B0FDEF}" srcOrd="0" destOrd="0" parTransId="{D9249CC5-DAE1-B244-82D7-02AAA344897F}" sibTransId="{CD31AF1A-D9C6-E54A-87D7-CBADD6BACFC7}"/>
    <dgm:cxn modelId="{188300B8-D95D-364D-B4C1-D069C74E35CC}" type="presOf" srcId="{4E5CF18B-33D3-724D-9FEE-CCBFE5141853}" destId="{22091548-4D68-7248-9E80-207EB3FF6EAB}" srcOrd="0" destOrd="0" presId="urn:microsoft.com/office/officeart/2005/8/layout/hierarchy4"/>
    <dgm:cxn modelId="{FBF2C1CF-1351-B342-B4FF-A62FD41D135A}" type="presOf" srcId="{490B7595-7EF8-4649-BACA-366315721196}" destId="{E92B3194-6424-EA4E-A7C0-FFA9A0761A90}" srcOrd="0" destOrd="0" presId="urn:microsoft.com/office/officeart/2005/8/layout/hierarchy4"/>
    <dgm:cxn modelId="{05612DD6-B598-184C-9878-A07519F624ED}" type="presOf" srcId="{47851E70-6A48-ED4B-8E0E-5CB71FFEDC6B}" destId="{D9019A53-916E-894E-958D-6582A3360065}" srcOrd="0" destOrd="0" presId="urn:microsoft.com/office/officeart/2005/8/layout/hierarchy4"/>
    <dgm:cxn modelId="{32D899EC-FEE8-6948-AE51-B2AE672018B3}" type="presOf" srcId="{D5B96449-3F97-364E-8557-78FE94586E61}" destId="{8B23D17D-E4CD-6648-A76D-22C20C83C334}" srcOrd="0" destOrd="0" presId="urn:microsoft.com/office/officeart/2005/8/layout/hierarchy4"/>
    <dgm:cxn modelId="{B492A653-F336-854A-AD04-08B91725820B}" type="presParOf" srcId="{EDF0DCD5-9FE3-434C-8178-016BE0A9487D}" destId="{97E2CCD8-134D-0C40-BB93-7C96D64F468C}" srcOrd="0" destOrd="0" presId="urn:microsoft.com/office/officeart/2005/8/layout/hierarchy4"/>
    <dgm:cxn modelId="{D313B140-2700-B54B-9AB6-48D9602557FB}" type="presParOf" srcId="{97E2CCD8-134D-0C40-BB93-7C96D64F468C}" destId="{22091548-4D68-7248-9E80-207EB3FF6EAB}" srcOrd="0" destOrd="0" presId="urn:microsoft.com/office/officeart/2005/8/layout/hierarchy4"/>
    <dgm:cxn modelId="{D8F3B5C8-2262-6D49-B40A-CE01FED28781}" type="presParOf" srcId="{97E2CCD8-134D-0C40-BB93-7C96D64F468C}" destId="{48862308-FCF5-D841-95E4-A22956CEC6D6}" srcOrd="1" destOrd="0" presId="urn:microsoft.com/office/officeart/2005/8/layout/hierarchy4"/>
    <dgm:cxn modelId="{CF4EDB2E-97A9-5149-9190-709274A9649D}" type="presParOf" srcId="{97E2CCD8-134D-0C40-BB93-7C96D64F468C}" destId="{4E64DA5A-893F-3C44-BF93-59C4247AEE58}" srcOrd="2" destOrd="0" presId="urn:microsoft.com/office/officeart/2005/8/layout/hierarchy4"/>
    <dgm:cxn modelId="{A3C2E3B4-2FD8-4F45-B60A-FA3F0E706134}" type="presParOf" srcId="{4E64DA5A-893F-3C44-BF93-59C4247AEE58}" destId="{3D13C27F-EEF5-574C-97A3-7AB41F010F6F}" srcOrd="0" destOrd="0" presId="urn:microsoft.com/office/officeart/2005/8/layout/hierarchy4"/>
    <dgm:cxn modelId="{8E1266B9-2C31-6B4C-B095-25171F97A520}" type="presParOf" srcId="{3D13C27F-EEF5-574C-97A3-7AB41F010F6F}" destId="{208782D8-12F7-CC44-B2CE-7829590359F4}" srcOrd="0" destOrd="0" presId="urn:microsoft.com/office/officeart/2005/8/layout/hierarchy4"/>
    <dgm:cxn modelId="{30DCB61D-2123-AA4F-BFF3-CC286C36FD28}" type="presParOf" srcId="{3D13C27F-EEF5-574C-97A3-7AB41F010F6F}" destId="{3B2872FD-4293-6245-8B04-89BE63ADE773}" srcOrd="1" destOrd="0" presId="urn:microsoft.com/office/officeart/2005/8/layout/hierarchy4"/>
    <dgm:cxn modelId="{CC131EB6-A524-2C49-B9E9-FC6B725151F9}" type="presParOf" srcId="{3D13C27F-EEF5-574C-97A3-7AB41F010F6F}" destId="{2C729A2F-A65B-074F-B2B5-4478C3852D9A}" srcOrd="2" destOrd="0" presId="urn:microsoft.com/office/officeart/2005/8/layout/hierarchy4"/>
    <dgm:cxn modelId="{318724A8-C5DF-B241-A1AE-5D6D5CE5130B}" type="presParOf" srcId="{2C729A2F-A65B-074F-B2B5-4478C3852D9A}" destId="{E3DB18A1-C790-9E48-93A8-DEBA266C0AA4}" srcOrd="0" destOrd="0" presId="urn:microsoft.com/office/officeart/2005/8/layout/hierarchy4"/>
    <dgm:cxn modelId="{8AC87B81-4A86-1E48-82D7-B212A8B506D3}" type="presParOf" srcId="{E3DB18A1-C790-9E48-93A8-DEBA266C0AA4}" destId="{9281B54D-46A0-FE4D-B698-5AA7B3C140DD}" srcOrd="0" destOrd="0" presId="urn:microsoft.com/office/officeart/2005/8/layout/hierarchy4"/>
    <dgm:cxn modelId="{11F3D0A5-91EA-534B-98D3-B8123D9EB027}" type="presParOf" srcId="{E3DB18A1-C790-9E48-93A8-DEBA266C0AA4}" destId="{1A2471A4-B3F6-3B42-B29B-6FD9821357C5}" srcOrd="1" destOrd="0" presId="urn:microsoft.com/office/officeart/2005/8/layout/hierarchy4"/>
    <dgm:cxn modelId="{C8AEC79D-F8D5-F64F-B9DA-EEF88DBA075F}" type="presParOf" srcId="{E3DB18A1-C790-9E48-93A8-DEBA266C0AA4}" destId="{E05A448C-058E-CA43-8C07-776757E65B9B}" srcOrd="2" destOrd="0" presId="urn:microsoft.com/office/officeart/2005/8/layout/hierarchy4"/>
    <dgm:cxn modelId="{9B0A3A75-62C6-2E44-9A98-2D5E47D1C347}" type="presParOf" srcId="{E05A448C-058E-CA43-8C07-776757E65B9B}" destId="{2A0795D7-9D0B-3147-A83F-12F4DFEEE30F}" srcOrd="0" destOrd="0" presId="urn:microsoft.com/office/officeart/2005/8/layout/hierarchy4"/>
    <dgm:cxn modelId="{EA6188B1-C75C-B24C-AEB7-A595C3BC1D98}" type="presParOf" srcId="{2A0795D7-9D0B-3147-A83F-12F4DFEEE30F}" destId="{BC1722FB-384E-DA49-B08D-AC8DD9711537}" srcOrd="0" destOrd="0" presId="urn:microsoft.com/office/officeart/2005/8/layout/hierarchy4"/>
    <dgm:cxn modelId="{3035E203-854E-744F-A26A-BBC5AF693BAA}" type="presParOf" srcId="{2A0795D7-9D0B-3147-A83F-12F4DFEEE30F}" destId="{71222970-4B0B-C741-9C12-762A475083EA}" srcOrd="1" destOrd="0" presId="urn:microsoft.com/office/officeart/2005/8/layout/hierarchy4"/>
    <dgm:cxn modelId="{7567D84B-81C4-3045-B2BA-2243ECF18B63}" type="presParOf" srcId="{4E64DA5A-893F-3C44-BF93-59C4247AEE58}" destId="{8A1BBCB2-4428-3149-8347-937A1F5E8B25}" srcOrd="1" destOrd="0" presId="urn:microsoft.com/office/officeart/2005/8/layout/hierarchy4"/>
    <dgm:cxn modelId="{7FFFA74A-A2C2-DE44-A7C6-558FA728E571}" type="presParOf" srcId="{4E64DA5A-893F-3C44-BF93-59C4247AEE58}" destId="{94B239C6-D9C4-0242-80DB-A96EC2BF86DD}" srcOrd="2" destOrd="0" presId="urn:microsoft.com/office/officeart/2005/8/layout/hierarchy4"/>
    <dgm:cxn modelId="{7ED768AE-CA26-4D41-A938-983E855D44F5}" type="presParOf" srcId="{94B239C6-D9C4-0242-80DB-A96EC2BF86DD}" destId="{8B23D17D-E4CD-6648-A76D-22C20C83C334}" srcOrd="0" destOrd="0" presId="urn:microsoft.com/office/officeart/2005/8/layout/hierarchy4"/>
    <dgm:cxn modelId="{71ABD2F7-3D90-0245-AB44-51AA0D7226E4}" type="presParOf" srcId="{94B239C6-D9C4-0242-80DB-A96EC2BF86DD}" destId="{8DB5DE73-2254-6043-9009-FE065A298B89}" srcOrd="1" destOrd="0" presId="urn:microsoft.com/office/officeart/2005/8/layout/hierarchy4"/>
    <dgm:cxn modelId="{DBC9C7FC-EAA7-AC41-AECB-12AB2398A182}" type="presParOf" srcId="{94B239C6-D9C4-0242-80DB-A96EC2BF86DD}" destId="{63842C27-65E6-F24B-9F62-8E85AC88A2A5}" srcOrd="2" destOrd="0" presId="urn:microsoft.com/office/officeart/2005/8/layout/hierarchy4"/>
    <dgm:cxn modelId="{543F318E-66D3-4941-B343-E9BA9D77D233}" type="presParOf" srcId="{63842C27-65E6-F24B-9F62-8E85AC88A2A5}" destId="{28E78709-D22B-0449-BD30-97CA0B803A0E}" srcOrd="0" destOrd="0" presId="urn:microsoft.com/office/officeart/2005/8/layout/hierarchy4"/>
    <dgm:cxn modelId="{76281C62-22F3-FE4F-8BFA-9B2331074704}" type="presParOf" srcId="{28E78709-D22B-0449-BD30-97CA0B803A0E}" destId="{E375B0EC-FB62-5448-86BA-ABECD59C7971}" srcOrd="0" destOrd="0" presId="urn:microsoft.com/office/officeart/2005/8/layout/hierarchy4"/>
    <dgm:cxn modelId="{FE1AF909-F6F3-5645-8F17-40C90CF72E1A}" type="presParOf" srcId="{28E78709-D22B-0449-BD30-97CA0B803A0E}" destId="{5D4F56D0-84F2-014A-969E-581803C9A499}" srcOrd="1" destOrd="0" presId="urn:microsoft.com/office/officeart/2005/8/layout/hierarchy4"/>
    <dgm:cxn modelId="{6810495E-DB3A-2A40-9C81-218A9826C368}" type="presParOf" srcId="{28E78709-D22B-0449-BD30-97CA0B803A0E}" destId="{49A2566F-0BF0-AB46-B231-815FB22CA018}" srcOrd="2" destOrd="0" presId="urn:microsoft.com/office/officeart/2005/8/layout/hierarchy4"/>
    <dgm:cxn modelId="{1F370653-5579-4F44-BA10-B8A011B59502}" type="presParOf" srcId="{49A2566F-0BF0-AB46-B231-815FB22CA018}" destId="{324E0314-50F0-E743-B90F-9B8B9D2E2E7E}" srcOrd="0" destOrd="0" presId="urn:microsoft.com/office/officeart/2005/8/layout/hierarchy4"/>
    <dgm:cxn modelId="{73D53857-4B53-F142-80AA-7AEA48A9D20C}" type="presParOf" srcId="{324E0314-50F0-E743-B90F-9B8B9D2E2E7E}" destId="{E92B3194-6424-EA4E-A7C0-FFA9A0761A90}" srcOrd="0" destOrd="0" presId="urn:microsoft.com/office/officeart/2005/8/layout/hierarchy4"/>
    <dgm:cxn modelId="{A4EAD738-33FF-5F4B-9180-29899CB97FCB}" type="presParOf" srcId="{324E0314-50F0-E743-B90F-9B8B9D2E2E7E}" destId="{A4183983-358C-2046-A660-6809647E18C5}" srcOrd="1" destOrd="0" presId="urn:microsoft.com/office/officeart/2005/8/layout/hierarchy4"/>
    <dgm:cxn modelId="{BC7E9602-E3FB-0342-B947-A7E06D267646}" type="presParOf" srcId="{324E0314-50F0-E743-B90F-9B8B9D2E2E7E}" destId="{1ADC2784-9F45-DF4E-B3FA-B5F60F2A96C2}" srcOrd="2" destOrd="0" presId="urn:microsoft.com/office/officeart/2005/8/layout/hierarchy4"/>
    <dgm:cxn modelId="{393C96A3-82A5-EF4D-8E89-4996F1D1285E}" type="presParOf" srcId="{1ADC2784-9F45-DF4E-B3FA-B5F60F2A96C2}" destId="{CD4FE711-1957-0449-B41C-04C26C2F6697}" srcOrd="0" destOrd="0" presId="urn:microsoft.com/office/officeart/2005/8/layout/hierarchy4"/>
    <dgm:cxn modelId="{B39C54F8-1BB8-974C-9907-FCA54AEFD5D4}" type="presParOf" srcId="{CD4FE711-1957-0449-B41C-04C26C2F6697}" destId="{D69D0B9D-4FB2-5145-B63C-94998A278EB6}" srcOrd="0" destOrd="0" presId="urn:microsoft.com/office/officeart/2005/8/layout/hierarchy4"/>
    <dgm:cxn modelId="{44199A94-F8E3-4847-9ED2-62E415D4B568}" type="presParOf" srcId="{CD4FE711-1957-0449-B41C-04C26C2F6697}" destId="{873DC1A3-D7BB-B940-BD76-24A7F36564C1}" srcOrd="1" destOrd="0" presId="urn:microsoft.com/office/officeart/2005/8/layout/hierarchy4"/>
    <dgm:cxn modelId="{9347D4E1-31B5-7447-A841-A79FBD7DED50}" type="presParOf" srcId="{4E64DA5A-893F-3C44-BF93-59C4247AEE58}" destId="{83324FFD-D544-C847-B54C-4294939AF2CE}" srcOrd="3" destOrd="0" presId="urn:microsoft.com/office/officeart/2005/8/layout/hierarchy4"/>
    <dgm:cxn modelId="{55B6B7CB-9CAE-FC4B-8FC9-5F5B04ADC395}" type="presParOf" srcId="{4E64DA5A-893F-3C44-BF93-59C4247AEE58}" destId="{5190A8A3-F79F-504F-B392-FA26278EE66C}" srcOrd="4" destOrd="0" presId="urn:microsoft.com/office/officeart/2005/8/layout/hierarchy4"/>
    <dgm:cxn modelId="{7CA08367-DC8A-D942-8867-FAEABADD9EE7}" type="presParOf" srcId="{5190A8A3-F79F-504F-B392-FA26278EE66C}" destId="{D9019A53-916E-894E-958D-6582A3360065}" srcOrd="0" destOrd="0" presId="urn:microsoft.com/office/officeart/2005/8/layout/hierarchy4"/>
    <dgm:cxn modelId="{B8F94AED-CB65-5348-BA33-86193C8CF4E2}" type="presParOf" srcId="{5190A8A3-F79F-504F-B392-FA26278EE66C}" destId="{66BE5951-674C-7349-9A24-8CD80DDD3010}" srcOrd="1" destOrd="0" presId="urn:microsoft.com/office/officeart/2005/8/layout/hierarchy4"/>
    <dgm:cxn modelId="{5D9CF125-35BE-8E4F-97B0-CC1143A196C4}" type="presParOf" srcId="{5190A8A3-F79F-504F-B392-FA26278EE66C}" destId="{C4F0D827-5B84-4041-964D-D510C6A15B2F}" srcOrd="2" destOrd="0" presId="urn:microsoft.com/office/officeart/2005/8/layout/hierarchy4"/>
    <dgm:cxn modelId="{CB5E526D-3F6B-434D-AE73-2C31B8BAACED}" type="presParOf" srcId="{C4F0D827-5B84-4041-964D-D510C6A15B2F}" destId="{D4C24D1B-98A1-B047-8823-234BD71F6233}" srcOrd="0" destOrd="0" presId="urn:microsoft.com/office/officeart/2005/8/layout/hierarchy4"/>
    <dgm:cxn modelId="{17D71C32-0AA0-0648-AADE-DF39132462CD}" type="presParOf" srcId="{D4C24D1B-98A1-B047-8823-234BD71F6233}" destId="{C82273C5-5E08-0E47-B312-F5D30C4E47D0}" srcOrd="0" destOrd="0" presId="urn:microsoft.com/office/officeart/2005/8/layout/hierarchy4"/>
    <dgm:cxn modelId="{7E253F33-8584-7E4F-9E79-BE23507A86C4}" type="presParOf" srcId="{D4C24D1B-98A1-B047-8823-234BD71F6233}" destId="{79C2B62F-E70D-534D-86BD-13C0D2785AF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7F7689-3EFF-C347-A907-7DF303455B26}" type="doc">
      <dgm:prSet loTypeId="urn:microsoft.com/office/officeart/2005/8/layout/cycle3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9D81E645-D626-F444-AEF9-3FAE594EC51B}">
      <dgm:prSet phldrT="[Text]" custT="1"/>
      <dgm:spPr/>
      <dgm:t>
        <a:bodyPr/>
        <a:lstStyle/>
        <a:p>
          <a:r>
            <a:rPr lang="en-US" sz="2200" b="1" dirty="0"/>
            <a:t>What populations is CAHOOTS serving?</a:t>
          </a:r>
        </a:p>
      </dgm:t>
    </dgm:pt>
    <dgm:pt modelId="{0A8EE2B6-953F-3348-BAD8-572EFB18F90C}" type="parTrans" cxnId="{B5BA8126-D746-3E4A-B29E-4E9D5814CEAA}">
      <dgm:prSet/>
      <dgm:spPr/>
      <dgm:t>
        <a:bodyPr/>
        <a:lstStyle/>
        <a:p>
          <a:endParaRPr lang="en-US"/>
        </a:p>
      </dgm:t>
    </dgm:pt>
    <dgm:pt modelId="{83A08B05-A65F-8D45-9B99-D04AD050904B}" type="sibTrans" cxnId="{B5BA8126-D746-3E4A-B29E-4E9D5814CEAA}">
      <dgm:prSet/>
      <dgm:spPr/>
      <dgm:t>
        <a:bodyPr/>
        <a:lstStyle/>
        <a:p>
          <a:endParaRPr lang="en-US"/>
        </a:p>
      </dgm:t>
    </dgm:pt>
    <dgm:pt modelId="{260BCB29-3D7F-154B-9665-2BC3EDD184C4}">
      <dgm:prSet phldrT="[Text]" custT="1"/>
      <dgm:spPr/>
      <dgm:t>
        <a:bodyPr/>
        <a:lstStyle/>
        <a:p>
          <a:r>
            <a:rPr lang="en-US" sz="2200" dirty="0"/>
            <a:t>Calls per 1000 people</a:t>
          </a:r>
        </a:p>
      </dgm:t>
    </dgm:pt>
    <dgm:pt modelId="{F0B0C098-531E-B741-AD04-5501E691449D}" type="parTrans" cxnId="{CFEFC8F4-D4E2-464C-AE9B-2BF54630D897}">
      <dgm:prSet/>
      <dgm:spPr/>
      <dgm:t>
        <a:bodyPr/>
        <a:lstStyle/>
        <a:p>
          <a:endParaRPr lang="en-US"/>
        </a:p>
      </dgm:t>
    </dgm:pt>
    <dgm:pt modelId="{383CD4B3-9ED3-D942-861D-45757A339169}" type="sibTrans" cxnId="{CFEFC8F4-D4E2-464C-AE9B-2BF54630D897}">
      <dgm:prSet/>
      <dgm:spPr/>
      <dgm:t>
        <a:bodyPr/>
        <a:lstStyle/>
        <a:p>
          <a:endParaRPr lang="en-US"/>
        </a:p>
      </dgm:t>
    </dgm:pt>
    <dgm:pt modelId="{702B21F2-1997-3445-A6BF-4AE5F1A2FC86}">
      <dgm:prSet phldrT="[Text]" custT="1"/>
      <dgm:spPr/>
      <dgm:t>
        <a:bodyPr/>
        <a:lstStyle/>
        <a:p>
          <a:r>
            <a:rPr lang="en-US" sz="2200" dirty="0"/>
            <a:t>Variable correlations</a:t>
          </a:r>
        </a:p>
      </dgm:t>
    </dgm:pt>
    <dgm:pt modelId="{59681E32-C05D-504D-8AB1-2BA5A623CACC}" type="parTrans" cxnId="{C0467817-3669-4A44-BF18-5B64BE559AC1}">
      <dgm:prSet/>
      <dgm:spPr/>
      <dgm:t>
        <a:bodyPr/>
        <a:lstStyle/>
        <a:p>
          <a:endParaRPr lang="en-US"/>
        </a:p>
      </dgm:t>
    </dgm:pt>
    <dgm:pt modelId="{521103FD-81FC-2648-9948-AEAAC09F9FA4}" type="sibTrans" cxnId="{C0467817-3669-4A44-BF18-5B64BE559AC1}">
      <dgm:prSet/>
      <dgm:spPr/>
      <dgm:t>
        <a:bodyPr/>
        <a:lstStyle/>
        <a:p>
          <a:endParaRPr lang="en-US"/>
        </a:p>
      </dgm:t>
    </dgm:pt>
    <dgm:pt modelId="{CF0DE4CB-EBF7-814A-9941-F307B58A7CD9}">
      <dgm:prSet custT="1"/>
      <dgm:spPr/>
      <dgm:t>
        <a:bodyPr/>
        <a:lstStyle/>
        <a:p>
          <a:r>
            <a:rPr lang="en-US" sz="2200" dirty="0"/>
            <a:t>Create call volume quartiles and calculate averages</a:t>
          </a:r>
        </a:p>
      </dgm:t>
    </dgm:pt>
    <dgm:pt modelId="{339CB147-EF38-6A44-B004-5F0ACB65C32E}" type="parTrans" cxnId="{9C5A72BB-0907-0D42-9493-6D091734C2CD}">
      <dgm:prSet/>
      <dgm:spPr/>
      <dgm:t>
        <a:bodyPr/>
        <a:lstStyle/>
        <a:p>
          <a:endParaRPr lang="en-US"/>
        </a:p>
      </dgm:t>
    </dgm:pt>
    <dgm:pt modelId="{7182414D-5C7A-B642-B6A6-F6D7126B07DB}" type="sibTrans" cxnId="{9C5A72BB-0907-0D42-9493-6D091734C2CD}">
      <dgm:prSet/>
      <dgm:spPr/>
      <dgm:t>
        <a:bodyPr/>
        <a:lstStyle/>
        <a:p>
          <a:endParaRPr lang="en-US"/>
        </a:p>
      </dgm:t>
    </dgm:pt>
    <dgm:pt modelId="{40E500E4-208E-ED47-992E-246EBFDBA616}">
      <dgm:prSet custT="1"/>
      <dgm:spPr/>
      <dgm:t>
        <a:bodyPr/>
        <a:lstStyle/>
        <a:p>
          <a:r>
            <a:rPr lang="en-US" sz="2200" dirty="0"/>
            <a:t>Call volume by zip code</a:t>
          </a:r>
        </a:p>
      </dgm:t>
    </dgm:pt>
    <dgm:pt modelId="{34CE6522-A729-EF4A-B8FE-F81D155524CC}" type="parTrans" cxnId="{C9CBCDE6-D881-9041-83B4-BF33ECEE1063}">
      <dgm:prSet/>
      <dgm:spPr/>
      <dgm:t>
        <a:bodyPr/>
        <a:lstStyle/>
        <a:p>
          <a:endParaRPr lang="en-US"/>
        </a:p>
      </dgm:t>
    </dgm:pt>
    <dgm:pt modelId="{CDD2930A-15E3-0748-A96A-118A43741E51}" type="sibTrans" cxnId="{C9CBCDE6-D881-9041-83B4-BF33ECEE1063}">
      <dgm:prSet/>
      <dgm:spPr/>
      <dgm:t>
        <a:bodyPr/>
        <a:lstStyle/>
        <a:p>
          <a:endParaRPr lang="en-US"/>
        </a:p>
      </dgm:t>
    </dgm:pt>
    <dgm:pt modelId="{B565C72A-0A37-E741-B7D7-1DD8E2838C0A}" type="pres">
      <dgm:prSet presAssocID="{E37F7689-3EFF-C347-A907-7DF303455B26}" presName="Name0" presStyleCnt="0">
        <dgm:presLayoutVars>
          <dgm:dir/>
          <dgm:resizeHandles val="exact"/>
        </dgm:presLayoutVars>
      </dgm:prSet>
      <dgm:spPr/>
    </dgm:pt>
    <dgm:pt modelId="{2A72B34F-CACE-A344-94B2-DDF184A82936}" type="pres">
      <dgm:prSet presAssocID="{E37F7689-3EFF-C347-A907-7DF303455B26}" presName="cycle" presStyleCnt="0"/>
      <dgm:spPr/>
    </dgm:pt>
    <dgm:pt modelId="{2830B902-1538-4E46-8DC8-F947959B80A8}" type="pres">
      <dgm:prSet presAssocID="{9D81E645-D626-F444-AEF9-3FAE594EC51B}" presName="nodeFirstNode" presStyleLbl="node1" presStyleIdx="0" presStyleCnt="5">
        <dgm:presLayoutVars>
          <dgm:bulletEnabled val="1"/>
        </dgm:presLayoutVars>
      </dgm:prSet>
      <dgm:spPr/>
    </dgm:pt>
    <dgm:pt modelId="{6E89DFB4-D253-D641-9E48-460D07AF2377}" type="pres">
      <dgm:prSet presAssocID="{83A08B05-A65F-8D45-9B99-D04AD050904B}" presName="sibTransFirstNode" presStyleLbl="bgShp" presStyleIdx="0" presStyleCnt="1"/>
      <dgm:spPr/>
    </dgm:pt>
    <dgm:pt modelId="{FFBB4D83-C9D9-2943-9875-7DE0595846B4}" type="pres">
      <dgm:prSet presAssocID="{40E500E4-208E-ED47-992E-246EBFDBA616}" presName="nodeFollowingNodes" presStyleLbl="node1" presStyleIdx="1" presStyleCnt="5">
        <dgm:presLayoutVars>
          <dgm:bulletEnabled val="1"/>
        </dgm:presLayoutVars>
      </dgm:prSet>
      <dgm:spPr/>
    </dgm:pt>
    <dgm:pt modelId="{197E482F-71AD-E84A-AEEB-6DFDC6CE1129}" type="pres">
      <dgm:prSet presAssocID="{260BCB29-3D7F-154B-9665-2BC3EDD184C4}" presName="nodeFollowingNodes" presStyleLbl="node1" presStyleIdx="2" presStyleCnt="5">
        <dgm:presLayoutVars>
          <dgm:bulletEnabled val="1"/>
        </dgm:presLayoutVars>
      </dgm:prSet>
      <dgm:spPr/>
    </dgm:pt>
    <dgm:pt modelId="{09BD1CD7-DCA0-5244-89A5-131D42D2E8C8}" type="pres">
      <dgm:prSet presAssocID="{702B21F2-1997-3445-A6BF-4AE5F1A2FC86}" presName="nodeFollowingNodes" presStyleLbl="node1" presStyleIdx="3" presStyleCnt="5">
        <dgm:presLayoutVars>
          <dgm:bulletEnabled val="1"/>
        </dgm:presLayoutVars>
      </dgm:prSet>
      <dgm:spPr/>
    </dgm:pt>
    <dgm:pt modelId="{7D61C204-C1EC-B44C-810C-EF4BDC7364ED}" type="pres">
      <dgm:prSet presAssocID="{CF0DE4CB-EBF7-814A-9941-F307B58A7CD9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0467817-3669-4A44-BF18-5B64BE559AC1}" srcId="{E37F7689-3EFF-C347-A907-7DF303455B26}" destId="{702B21F2-1997-3445-A6BF-4AE5F1A2FC86}" srcOrd="3" destOrd="0" parTransId="{59681E32-C05D-504D-8AB1-2BA5A623CACC}" sibTransId="{521103FD-81FC-2648-9948-AEAAC09F9FA4}"/>
    <dgm:cxn modelId="{B5BA8126-D746-3E4A-B29E-4E9D5814CEAA}" srcId="{E37F7689-3EFF-C347-A907-7DF303455B26}" destId="{9D81E645-D626-F444-AEF9-3FAE594EC51B}" srcOrd="0" destOrd="0" parTransId="{0A8EE2B6-953F-3348-BAD8-572EFB18F90C}" sibTransId="{83A08B05-A65F-8D45-9B99-D04AD050904B}"/>
    <dgm:cxn modelId="{F0775554-AE6C-324D-984F-94B5FFB7C33C}" type="presOf" srcId="{83A08B05-A65F-8D45-9B99-D04AD050904B}" destId="{6E89DFB4-D253-D641-9E48-460D07AF2377}" srcOrd="0" destOrd="0" presId="urn:microsoft.com/office/officeart/2005/8/layout/cycle3"/>
    <dgm:cxn modelId="{2B84DA55-72BE-5446-A110-BAE9F2860AB4}" type="presOf" srcId="{E37F7689-3EFF-C347-A907-7DF303455B26}" destId="{B565C72A-0A37-E741-B7D7-1DD8E2838C0A}" srcOrd="0" destOrd="0" presId="urn:microsoft.com/office/officeart/2005/8/layout/cycle3"/>
    <dgm:cxn modelId="{E3148D6C-4596-554B-92BE-E467955F20DF}" type="presOf" srcId="{260BCB29-3D7F-154B-9665-2BC3EDD184C4}" destId="{197E482F-71AD-E84A-AEEB-6DFDC6CE1129}" srcOrd="0" destOrd="0" presId="urn:microsoft.com/office/officeart/2005/8/layout/cycle3"/>
    <dgm:cxn modelId="{4E70248F-1151-BE40-BB1B-2CFABAEE3093}" type="presOf" srcId="{702B21F2-1997-3445-A6BF-4AE5F1A2FC86}" destId="{09BD1CD7-DCA0-5244-89A5-131D42D2E8C8}" srcOrd="0" destOrd="0" presId="urn:microsoft.com/office/officeart/2005/8/layout/cycle3"/>
    <dgm:cxn modelId="{A6178CB9-0EB1-3E45-A8DB-20F4D73BED0D}" type="presOf" srcId="{9D81E645-D626-F444-AEF9-3FAE594EC51B}" destId="{2830B902-1538-4E46-8DC8-F947959B80A8}" srcOrd="0" destOrd="0" presId="urn:microsoft.com/office/officeart/2005/8/layout/cycle3"/>
    <dgm:cxn modelId="{9C5A72BB-0907-0D42-9493-6D091734C2CD}" srcId="{E37F7689-3EFF-C347-A907-7DF303455B26}" destId="{CF0DE4CB-EBF7-814A-9941-F307B58A7CD9}" srcOrd="4" destOrd="0" parTransId="{339CB147-EF38-6A44-B004-5F0ACB65C32E}" sibTransId="{7182414D-5C7A-B642-B6A6-F6D7126B07DB}"/>
    <dgm:cxn modelId="{703E39BF-A9DB-3546-AE4A-0726B26E7B8D}" type="presOf" srcId="{CF0DE4CB-EBF7-814A-9941-F307B58A7CD9}" destId="{7D61C204-C1EC-B44C-810C-EF4BDC7364ED}" srcOrd="0" destOrd="0" presId="urn:microsoft.com/office/officeart/2005/8/layout/cycle3"/>
    <dgm:cxn modelId="{399318C4-9BF2-4943-8748-946310EEBBB5}" type="presOf" srcId="{40E500E4-208E-ED47-992E-246EBFDBA616}" destId="{FFBB4D83-C9D9-2943-9875-7DE0595846B4}" srcOrd="0" destOrd="0" presId="urn:microsoft.com/office/officeart/2005/8/layout/cycle3"/>
    <dgm:cxn modelId="{C9CBCDE6-D881-9041-83B4-BF33ECEE1063}" srcId="{E37F7689-3EFF-C347-A907-7DF303455B26}" destId="{40E500E4-208E-ED47-992E-246EBFDBA616}" srcOrd="1" destOrd="0" parTransId="{34CE6522-A729-EF4A-B8FE-F81D155524CC}" sibTransId="{CDD2930A-15E3-0748-A96A-118A43741E51}"/>
    <dgm:cxn modelId="{CFEFC8F4-D4E2-464C-AE9B-2BF54630D897}" srcId="{E37F7689-3EFF-C347-A907-7DF303455B26}" destId="{260BCB29-3D7F-154B-9665-2BC3EDD184C4}" srcOrd="2" destOrd="0" parTransId="{F0B0C098-531E-B741-AD04-5501E691449D}" sibTransId="{383CD4B3-9ED3-D942-861D-45757A339169}"/>
    <dgm:cxn modelId="{8544F225-86FC-9244-91A7-9C0FCAD4D72A}" type="presParOf" srcId="{B565C72A-0A37-E741-B7D7-1DD8E2838C0A}" destId="{2A72B34F-CACE-A344-94B2-DDF184A82936}" srcOrd="0" destOrd="0" presId="urn:microsoft.com/office/officeart/2005/8/layout/cycle3"/>
    <dgm:cxn modelId="{43041B8B-1730-7B4C-9A31-A8E9C650C760}" type="presParOf" srcId="{2A72B34F-CACE-A344-94B2-DDF184A82936}" destId="{2830B902-1538-4E46-8DC8-F947959B80A8}" srcOrd="0" destOrd="0" presId="urn:microsoft.com/office/officeart/2005/8/layout/cycle3"/>
    <dgm:cxn modelId="{379425B3-7B7B-7F46-B4D9-7E598031A3EA}" type="presParOf" srcId="{2A72B34F-CACE-A344-94B2-DDF184A82936}" destId="{6E89DFB4-D253-D641-9E48-460D07AF2377}" srcOrd="1" destOrd="0" presId="urn:microsoft.com/office/officeart/2005/8/layout/cycle3"/>
    <dgm:cxn modelId="{7D7040D1-2A9B-9542-AEC9-A640482A0970}" type="presParOf" srcId="{2A72B34F-CACE-A344-94B2-DDF184A82936}" destId="{FFBB4D83-C9D9-2943-9875-7DE0595846B4}" srcOrd="2" destOrd="0" presId="urn:microsoft.com/office/officeart/2005/8/layout/cycle3"/>
    <dgm:cxn modelId="{4DBA6864-F35D-A74F-8422-F4625B9505B7}" type="presParOf" srcId="{2A72B34F-CACE-A344-94B2-DDF184A82936}" destId="{197E482F-71AD-E84A-AEEB-6DFDC6CE1129}" srcOrd="3" destOrd="0" presId="urn:microsoft.com/office/officeart/2005/8/layout/cycle3"/>
    <dgm:cxn modelId="{CF3D8BBB-3228-6543-B191-4170437134BC}" type="presParOf" srcId="{2A72B34F-CACE-A344-94B2-DDF184A82936}" destId="{09BD1CD7-DCA0-5244-89A5-131D42D2E8C8}" srcOrd="4" destOrd="0" presId="urn:microsoft.com/office/officeart/2005/8/layout/cycle3"/>
    <dgm:cxn modelId="{CBB2434B-1AF9-CC4A-A0ED-89F1B1D7CC30}" type="presParOf" srcId="{2A72B34F-CACE-A344-94B2-DDF184A82936}" destId="{7D61C204-C1EC-B44C-810C-EF4BDC7364E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7F7689-3EFF-C347-A907-7DF303455B26}" type="doc">
      <dgm:prSet loTypeId="urn:microsoft.com/office/officeart/2005/8/layout/cycle3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9D81E645-D626-F444-AEF9-3FAE594EC51B}">
      <dgm:prSet phldrT="[Text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How do these populations differ between Eugene and Springfield?</a:t>
          </a:r>
          <a:r>
            <a:rPr lang="en-US" sz="2000" b="1" baseline="0" dirty="0"/>
            <a:t> </a:t>
          </a:r>
          <a:endParaRPr lang="en-US" sz="2000" b="1" dirty="0"/>
        </a:p>
      </dgm:t>
    </dgm:pt>
    <dgm:pt modelId="{0A8EE2B6-953F-3348-BAD8-572EFB18F90C}" type="parTrans" cxnId="{B5BA8126-D746-3E4A-B29E-4E9D5814CEAA}">
      <dgm:prSet/>
      <dgm:spPr/>
      <dgm:t>
        <a:bodyPr/>
        <a:lstStyle/>
        <a:p>
          <a:endParaRPr lang="en-US"/>
        </a:p>
      </dgm:t>
    </dgm:pt>
    <dgm:pt modelId="{83A08B05-A65F-8D45-9B99-D04AD050904B}" type="sibTrans" cxnId="{B5BA8126-D746-3E4A-B29E-4E9D5814CEAA}">
      <dgm:prSet/>
      <dgm:spPr/>
      <dgm:t>
        <a:bodyPr/>
        <a:lstStyle/>
        <a:p>
          <a:endParaRPr lang="en-US"/>
        </a:p>
      </dgm:t>
    </dgm:pt>
    <dgm:pt modelId="{260BCB29-3D7F-154B-9665-2BC3EDD184C4}">
      <dgm:prSet phldrT="[Text]"/>
      <dgm:spPr/>
      <dgm:t>
        <a:bodyPr/>
        <a:lstStyle/>
        <a:p>
          <a:r>
            <a:rPr lang="en-US" dirty="0"/>
            <a:t>Calls per 1000 people</a:t>
          </a:r>
        </a:p>
      </dgm:t>
    </dgm:pt>
    <dgm:pt modelId="{F0B0C098-531E-B741-AD04-5501E691449D}" type="parTrans" cxnId="{CFEFC8F4-D4E2-464C-AE9B-2BF54630D897}">
      <dgm:prSet/>
      <dgm:spPr/>
      <dgm:t>
        <a:bodyPr/>
        <a:lstStyle/>
        <a:p>
          <a:endParaRPr lang="en-US"/>
        </a:p>
      </dgm:t>
    </dgm:pt>
    <dgm:pt modelId="{383CD4B3-9ED3-D942-861D-45757A339169}" type="sibTrans" cxnId="{CFEFC8F4-D4E2-464C-AE9B-2BF54630D897}">
      <dgm:prSet/>
      <dgm:spPr/>
      <dgm:t>
        <a:bodyPr/>
        <a:lstStyle/>
        <a:p>
          <a:endParaRPr lang="en-US"/>
        </a:p>
      </dgm:t>
    </dgm:pt>
    <dgm:pt modelId="{702B21F2-1997-3445-A6BF-4AE5F1A2FC86}">
      <dgm:prSet phldrT="[Text]"/>
      <dgm:spPr/>
      <dgm:t>
        <a:bodyPr/>
        <a:lstStyle/>
        <a:p>
          <a:r>
            <a:rPr lang="en-US" dirty="0"/>
            <a:t>Classify</a:t>
          </a:r>
          <a:r>
            <a:rPr lang="en-US" baseline="0" dirty="0"/>
            <a:t> entries by city function</a:t>
          </a:r>
          <a:endParaRPr lang="en-US" dirty="0"/>
        </a:p>
      </dgm:t>
    </dgm:pt>
    <dgm:pt modelId="{59681E32-C05D-504D-8AB1-2BA5A623CACC}" type="parTrans" cxnId="{C0467817-3669-4A44-BF18-5B64BE559AC1}">
      <dgm:prSet/>
      <dgm:spPr/>
      <dgm:t>
        <a:bodyPr/>
        <a:lstStyle/>
        <a:p>
          <a:endParaRPr lang="en-US"/>
        </a:p>
      </dgm:t>
    </dgm:pt>
    <dgm:pt modelId="{521103FD-81FC-2648-9948-AEAAC09F9FA4}" type="sibTrans" cxnId="{C0467817-3669-4A44-BF18-5B64BE559AC1}">
      <dgm:prSet/>
      <dgm:spPr/>
      <dgm:t>
        <a:bodyPr/>
        <a:lstStyle/>
        <a:p>
          <a:endParaRPr lang="en-US"/>
        </a:p>
      </dgm:t>
    </dgm:pt>
    <dgm:pt modelId="{CF0DE4CB-EBF7-814A-9941-F307B58A7CD9}">
      <dgm:prSet/>
      <dgm:spPr/>
      <dgm:t>
        <a:bodyPr/>
        <a:lstStyle/>
        <a:p>
          <a:r>
            <a:rPr lang="en-US" dirty="0"/>
            <a:t>Chi</a:t>
          </a:r>
          <a:r>
            <a:rPr lang="en-US" baseline="0" dirty="0"/>
            <a:t> squared test function</a:t>
          </a:r>
          <a:endParaRPr lang="en-US" dirty="0"/>
        </a:p>
      </dgm:t>
    </dgm:pt>
    <dgm:pt modelId="{339CB147-EF38-6A44-B004-5F0ACB65C32E}" type="parTrans" cxnId="{9C5A72BB-0907-0D42-9493-6D091734C2CD}">
      <dgm:prSet/>
      <dgm:spPr/>
      <dgm:t>
        <a:bodyPr/>
        <a:lstStyle/>
        <a:p>
          <a:endParaRPr lang="en-US"/>
        </a:p>
      </dgm:t>
    </dgm:pt>
    <dgm:pt modelId="{7182414D-5C7A-B642-B6A6-F6D7126B07DB}" type="sibTrans" cxnId="{9C5A72BB-0907-0D42-9493-6D091734C2CD}">
      <dgm:prSet/>
      <dgm:spPr/>
      <dgm:t>
        <a:bodyPr/>
        <a:lstStyle/>
        <a:p>
          <a:endParaRPr lang="en-US"/>
        </a:p>
      </dgm:t>
    </dgm:pt>
    <dgm:pt modelId="{40E500E4-208E-ED47-992E-246EBFDBA616}">
      <dgm:prSet/>
      <dgm:spPr/>
      <dgm:t>
        <a:bodyPr/>
        <a:lstStyle/>
        <a:p>
          <a:r>
            <a:rPr lang="en-US" dirty="0"/>
            <a:t>Call volume by zip code</a:t>
          </a:r>
        </a:p>
      </dgm:t>
    </dgm:pt>
    <dgm:pt modelId="{34CE6522-A729-EF4A-B8FE-F81D155524CC}" type="parTrans" cxnId="{C9CBCDE6-D881-9041-83B4-BF33ECEE1063}">
      <dgm:prSet/>
      <dgm:spPr/>
      <dgm:t>
        <a:bodyPr/>
        <a:lstStyle/>
        <a:p>
          <a:endParaRPr lang="en-US"/>
        </a:p>
      </dgm:t>
    </dgm:pt>
    <dgm:pt modelId="{CDD2930A-15E3-0748-A96A-118A43741E51}" type="sibTrans" cxnId="{C9CBCDE6-D881-9041-83B4-BF33ECEE1063}">
      <dgm:prSet/>
      <dgm:spPr/>
      <dgm:t>
        <a:bodyPr/>
        <a:lstStyle/>
        <a:p>
          <a:endParaRPr lang="en-US"/>
        </a:p>
      </dgm:t>
    </dgm:pt>
    <dgm:pt modelId="{B565C72A-0A37-E741-B7D7-1DD8E2838C0A}" type="pres">
      <dgm:prSet presAssocID="{E37F7689-3EFF-C347-A907-7DF303455B26}" presName="Name0" presStyleCnt="0">
        <dgm:presLayoutVars>
          <dgm:dir/>
          <dgm:resizeHandles val="exact"/>
        </dgm:presLayoutVars>
      </dgm:prSet>
      <dgm:spPr/>
    </dgm:pt>
    <dgm:pt modelId="{2A72B34F-CACE-A344-94B2-DDF184A82936}" type="pres">
      <dgm:prSet presAssocID="{E37F7689-3EFF-C347-A907-7DF303455B26}" presName="cycle" presStyleCnt="0"/>
      <dgm:spPr/>
    </dgm:pt>
    <dgm:pt modelId="{2830B902-1538-4E46-8DC8-F947959B80A8}" type="pres">
      <dgm:prSet presAssocID="{9D81E645-D626-F444-AEF9-3FAE594EC51B}" presName="nodeFirstNode" presStyleLbl="node1" presStyleIdx="0" presStyleCnt="5">
        <dgm:presLayoutVars>
          <dgm:bulletEnabled val="1"/>
        </dgm:presLayoutVars>
      </dgm:prSet>
      <dgm:spPr/>
    </dgm:pt>
    <dgm:pt modelId="{6E89DFB4-D253-D641-9E48-460D07AF2377}" type="pres">
      <dgm:prSet presAssocID="{83A08B05-A65F-8D45-9B99-D04AD050904B}" presName="sibTransFirstNode" presStyleLbl="bgShp" presStyleIdx="0" presStyleCnt="1"/>
      <dgm:spPr/>
    </dgm:pt>
    <dgm:pt modelId="{FFBB4D83-C9D9-2943-9875-7DE0595846B4}" type="pres">
      <dgm:prSet presAssocID="{40E500E4-208E-ED47-992E-246EBFDBA616}" presName="nodeFollowingNodes" presStyleLbl="node1" presStyleIdx="1" presStyleCnt="5">
        <dgm:presLayoutVars>
          <dgm:bulletEnabled val="1"/>
        </dgm:presLayoutVars>
      </dgm:prSet>
      <dgm:spPr/>
    </dgm:pt>
    <dgm:pt modelId="{197E482F-71AD-E84A-AEEB-6DFDC6CE1129}" type="pres">
      <dgm:prSet presAssocID="{260BCB29-3D7F-154B-9665-2BC3EDD184C4}" presName="nodeFollowingNodes" presStyleLbl="node1" presStyleIdx="2" presStyleCnt="5">
        <dgm:presLayoutVars>
          <dgm:bulletEnabled val="1"/>
        </dgm:presLayoutVars>
      </dgm:prSet>
      <dgm:spPr/>
    </dgm:pt>
    <dgm:pt modelId="{09BD1CD7-DCA0-5244-89A5-131D42D2E8C8}" type="pres">
      <dgm:prSet presAssocID="{702B21F2-1997-3445-A6BF-4AE5F1A2FC86}" presName="nodeFollowingNodes" presStyleLbl="node1" presStyleIdx="3" presStyleCnt="5">
        <dgm:presLayoutVars>
          <dgm:bulletEnabled val="1"/>
        </dgm:presLayoutVars>
      </dgm:prSet>
      <dgm:spPr/>
    </dgm:pt>
    <dgm:pt modelId="{7D61C204-C1EC-B44C-810C-EF4BDC7364ED}" type="pres">
      <dgm:prSet presAssocID="{CF0DE4CB-EBF7-814A-9941-F307B58A7CD9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0467817-3669-4A44-BF18-5B64BE559AC1}" srcId="{E37F7689-3EFF-C347-A907-7DF303455B26}" destId="{702B21F2-1997-3445-A6BF-4AE5F1A2FC86}" srcOrd="3" destOrd="0" parTransId="{59681E32-C05D-504D-8AB1-2BA5A623CACC}" sibTransId="{521103FD-81FC-2648-9948-AEAAC09F9FA4}"/>
    <dgm:cxn modelId="{B5BA8126-D746-3E4A-B29E-4E9D5814CEAA}" srcId="{E37F7689-3EFF-C347-A907-7DF303455B26}" destId="{9D81E645-D626-F444-AEF9-3FAE594EC51B}" srcOrd="0" destOrd="0" parTransId="{0A8EE2B6-953F-3348-BAD8-572EFB18F90C}" sibTransId="{83A08B05-A65F-8D45-9B99-D04AD050904B}"/>
    <dgm:cxn modelId="{F0775554-AE6C-324D-984F-94B5FFB7C33C}" type="presOf" srcId="{83A08B05-A65F-8D45-9B99-D04AD050904B}" destId="{6E89DFB4-D253-D641-9E48-460D07AF2377}" srcOrd="0" destOrd="0" presId="urn:microsoft.com/office/officeart/2005/8/layout/cycle3"/>
    <dgm:cxn modelId="{2B84DA55-72BE-5446-A110-BAE9F2860AB4}" type="presOf" srcId="{E37F7689-3EFF-C347-A907-7DF303455B26}" destId="{B565C72A-0A37-E741-B7D7-1DD8E2838C0A}" srcOrd="0" destOrd="0" presId="urn:microsoft.com/office/officeart/2005/8/layout/cycle3"/>
    <dgm:cxn modelId="{E3148D6C-4596-554B-92BE-E467955F20DF}" type="presOf" srcId="{260BCB29-3D7F-154B-9665-2BC3EDD184C4}" destId="{197E482F-71AD-E84A-AEEB-6DFDC6CE1129}" srcOrd="0" destOrd="0" presId="urn:microsoft.com/office/officeart/2005/8/layout/cycle3"/>
    <dgm:cxn modelId="{4E70248F-1151-BE40-BB1B-2CFABAEE3093}" type="presOf" srcId="{702B21F2-1997-3445-A6BF-4AE5F1A2FC86}" destId="{09BD1CD7-DCA0-5244-89A5-131D42D2E8C8}" srcOrd="0" destOrd="0" presId="urn:microsoft.com/office/officeart/2005/8/layout/cycle3"/>
    <dgm:cxn modelId="{A6178CB9-0EB1-3E45-A8DB-20F4D73BED0D}" type="presOf" srcId="{9D81E645-D626-F444-AEF9-3FAE594EC51B}" destId="{2830B902-1538-4E46-8DC8-F947959B80A8}" srcOrd="0" destOrd="0" presId="urn:microsoft.com/office/officeart/2005/8/layout/cycle3"/>
    <dgm:cxn modelId="{9C5A72BB-0907-0D42-9493-6D091734C2CD}" srcId="{E37F7689-3EFF-C347-A907-7DF303455B26}" destId="{CF0DE4CB-EBF7-814A-9941-F307B58A7CD9}" srcOrd="4" destOrd="0" parTransId="{339CB147-EF38-6A44-B004-5F0ACB65C32E}" sibTransId="{7182414D-5C7A-B642-B6A6-F6D7126B07DB}"/>
    <dgm:cxn modelId="{703E39BF-A9DB-3546-AE4A-0726B26E7B8D}" type="presOf" srcId="{CF0DE4CB-EBF7-814A-9941-F307B58A7CD9}" destId="{7D61C204-C1EC-B44C-810C-EF4BDC7364ED}" srcOrd="0" destOrd="0" presId="urn:microsoft.com/office/officeart/2005/8/layout/cycle3"/>
    <dgm:cxn modelId="{399318C4-9BF2-4943-8748-946310EEBBB5}" type="presOf" srcId="{40E500E4-208E-ED47-992E-246EBFDBA616}" destId="{FFBB4D83-C9D9-2943-9875-7DE0595846B4}" srcOrd="0" destOrd="0" presId="urn:microsoft.com/office/officeart/2005/8/layout/cycle3"/>
    <dgm:cxn modelId="{C9CBCDE6-D881-9041-83B4-BF33ECEE1063}" srcId="{E37F7689-3EFF-C347-A907-7DF303455B26}" destId="{40E500E4-208E-ED47-992E-246EBFDBA616}" srcOrd="1" destOrd="0" parTransId="{34CE6522-A729-EF4A-B8FE-F81D155524CC}" sibTransId="{CDD2930A-15E3-0748-A96A-118A43741E51}"/>
    <dgm:cxn modelId="{CFEFC8F4-D4E2-464C-AE9B-2BF54630D897}" srcId="{E37F7689-3EFF-C347-A907-7DF303455B26}" destId="{260BCB29-3D7F-154B-9665-2BC3EDD184C4}" srcOrd="2" destOrd="0" parTransId="{F0B0C098-531E-B741-AD04-5501E691449D}" sibTransId="{383CD4B3-9ED3-D942-861D-45757A339169}"/>
    <dgm:cxn modelId="{8544F225-86FC-9244-91A7-9C0FCAD4D72A}" type="presParOf" srcId="{B565C72A-0A37-E741-B7D7-1DD8E2838C0A}" destId="{2A72B34F-CACE-A344-94B2-DDF184A82936}" srcOrd="0" destOrd="0" presId="urn:microsoft.com/office/officeart/2005/8/layout/cycle3"/>
    <dgm:cxn modelId="{43041B8B-1730-7B4C-9A31-A8E9C650C760}" type="presParOf" srcId="{2A72B34F-CACE-A344-94B2-DDF184A82936}" destId="{2830B902-1538-4E46-8DC8-F947959B80A8}" srcOrd="0" destOrd="0" presId="urn:microsoft.com/office/officeart/2005/8/layout/cycle3"/>
    <dgm:cxn modelId="{379425B3-7B7B-7F46-B4D9-7E598031A3EA}" type="presParOf" srcId="{2A72B34F-CACE-A344-94B2-DDF184A82936}" destId="{6E89DFB4-D253-D641-9E48-460D07AF2377}" srcOrd="1" destOrd="0" presId="urn:microsoft.com/office/officeart/2005/8/layout/cycle3"/>
    <dgm:cxn modelId="{7D7040D1-2A9B-9542-AEC9-A640482A0970}" type="presParOf" srcId="{2A72B34F-CACE-A344-94B2-DDF184A82936}" destId="{FFBB4D83-C9D9-2943-9875-7DE0595846B4}" srcOrd="2" destOrd="0" presId="urn:microsoft.com/office/officeart/2005/8/layout/cycle3"/>
    <dgm:cxn modelId="{4DBA6864-F35D-A74F-8422-F4625B9505B7}" type="presParOf" srcId="{2A72B34F-CACE-A344-94B2-DDF184A82936}" destId="{197E482F-71AD-E84A-AEEB-6DFDC6CE1129}" srcOrd="3" destOrd="0" presId="urn:microsoft.com/office/officeart/2005/8/layout/cycle3"/>
    <dgm:cxn modelId="{CF3D8BBB-3228-6543-B191-4170437134BC}" type="presParOf" srcId="{2A72B34F-CACE-A344-94B2-DDF184A82936}" destId="{09BD1CD7-DCA0-5244-89A5-131D42D2E8C8}" srcOrd="4" destOrd="0" presId="urn:microsoft.com/office/officeart/2005/8/layout/cycle3"/>
    <dgm:cxn modelId="{CBB2434B-1AF9-CC4A-A0ED-89F1B1D7CC30}" type="presParOf" srcId="{2A72B34F-CACE-A344-94B2-DDF184A82936}" destId="{7D61C204-C1EC-B44C-810C-EF4BDC7364E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B4001-B78E-2742-9B47-333F6E0DC0A4}">
      <dsp:nvSpPr>
        <dsp:cNvPr id="0" name=""/>
        <dsp:cNvSpPr/>
      </dsp:nvSpPr>
      <dsp:spPr>
        <a:xfrm>
          <a:off x="0" y="0"/>
          <a:ext cx="10478583" cy="166972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CAHOOTS (Crisis Assistance Helping Out On The Streets)</a:t>
          </a:r>
        </a:p>
      </dsp:txBody>
      <dsp:txXfrm>
        <a:off x="2262689" y="0"/>
        <a:ext cx="8215894" cy="1669728"/>
      </dsp:txXfrm>
    </dsp:sp>
    <dsp:sp modelId="{9ACCED5F-0FE5-CE40-9355-785B8A9F9730}">
      <dsp:nvSpPr>
        <dsp:cNvPr id="0" name=""/>
        <dsp:cNvSpPr/>
      </dsp:nvSpPr>
      <dsp:spPr>
        <a:xfrm>
          <a:off x="166972" y="166972"/>
          <a:ext cx="2095716" cy="13357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7FAA42-F8AB-E043-8E8C-7D206D8F9585}">
      <dsp:nvSpPr>
        <dsp:cNvPr id="0" name=""/>
        <dsp:cNvSpPr/>
      </dsp:nvSpPr>
      <dsp:spPr>
        <a:xfrm>
          <a:off x="0" y="1836701"/>
          <a:ext cx="10478583" cy="166972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68817"/>
            <a:satOff val="-3295"/>
            <a:lumOff val="138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CAHOOTS calls from 11 different zip codes</a:t>
          </a:r>
        </a:p>
      </dsp:txBody>
      <dsp:txXfrm>
        <a:off x="2262689" y="1836701"/>
        <a:ext cx="8215894" cy="1669728"/>
      </dsp:txXfrm>
    </dsp:sp>
    <dsp:sp modelId="{9D17D1B8-A065-F74F-8E46-F8EB11D09268}">
      <dsp:nvSpPr>
        <dsp:cNvPr id="0" name=""/>
        <dsp:cNvSpPr/>
      </dsp:nvSpPr>
      <dsp:spPr>
        <a:xfrm>
          <a:off x="166972" y="2003674"/>
          <a:ext cx="2095716" cy="13357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39AA6DF-1FB7-B942-A5C4-36DE110068CC}">
      <dsp:nvSpPr>
        <dsp:cNvPr id="0" name=""/>
        <dsp:cNvSpPr/>
      </dsp:nvSpPr>
      <dsp:spPr>
        <a:xfrm>
          <a:off x="0" y="3673403"/>
          <a:ext cx="10478583" cy="1669728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37633"/>
            <a:satOff val="-6590"/>
            <a:lumOff val="277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Four</a:t>
          </a:r>
          <a:r>
            <a:rPr lang="en-US" sz="4100" kern="1200" baseline="0" dirty="0"/>
            <a:t> different demographic groups: age, income, education, and race.</a:t>
          </a:r>
          <a:endParaRPr lang="en-US" sz="4100" kern="1200" dirty="0"/>
        </a:p>
      </dsp:txBody>
      <dsp:txXfrm>
        <a:off x="2262689" y="3673403"/>
        <a:ext cx="8215894" cy="1669728"/>
      </dsp:txXfrm>
    </dsp:sp>
    <dsp:sp modelId="{6D7DBEB7-180F-2740-8E2F-12BED5F3860C}">
      <dsp:nvSpPr>
        <dsp:cNvPr id="0" name=""/>
        <dsp:cNvSpPr/>
      </dsp:nvSpPr>
      <dsp:spPr>
        <a:xfrm>
          <a:off x="166972" y="3840376"/>
          <a:ext cx="2095716" cy="133578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91548-4D68-7248-9E80-207EB3FF6EAB}">
      <dsp:nvSpPr>
        <dsp:cNvPr id="0" name=""/>
        <dsp:cNvSpPr/>
      </dsp:nvSpPr>
      <dsp:spPr>
        <a:xfrm>
          <a:off x="2748" y="715"/>
          <a:ext cx="7642769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</a:rPr>
            <a:t>Call Data</a:t>
          </a:r>
        </a:p>
      </dsp:txBody>
      <dsp:txXfrm>
        <a:off x="27731" y="25698"/>
        <a:ext cx="7592803" cy="803015"/>
      </dsp:txXfrm>
    </dsp:sp>
    <dsp:sp modelId="{208782D8-12F7-CC44-B2CE-7829590359F4}">
      <dsp:nvSpPr>
        <dsp:cNvPr id="0" name=""/>
        <dsp:cNvSpPr/>
      </dsp:nvSpPr>
      <dsp:spPr>
        <a:xfrm>
          <a:off x="5205380" y="919672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bg1"/>
              </a:solidFill>
            </a:rPr>
            <a:t>Call_City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5230363" y="944655"/>
        <a:ext cx="2362524" cy="803015"/>
      </dsp:txXfrm>
    </dsp:sp>
    <dsp:sp modelId="{9281B54D-46A0-FE4D-B698-5AA7B3C140DD}">
      <dsp:nvSpPr>
        <dsp:cNvPr id="0" name=""/>
        <dsp:cNvSpPr/>
      </dsp:nvSpPr>
      <dsp:spPr>
        <a:xfrm>
          <a:off x="2616778" y="2840815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cahoots</a:t>
          </a:r>
        </a:p>
      </dsp:txBody>
      <dsp:txXfrm>
        <a:off x="2641761" y="2865798"/>
        <a:ext cx="2362524" cy="803015"/>
      </dsp:txXfrm>
    </dsp:sp>
    <dsp:sp modelId="{BC1722FB-384E-DA49-B08D-AC8DD9711537}">
      <dsp:nvSpPr>
        <dsp:cNvPr id="0" name=""/>
        <dsp:cNvSpPr/>
      </dsp:nvSpPr>
      <dsp:spPr>
        <a:xfrm>
          <a:off x="5205380" y="2859711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Springfield</a:t>
          </a:r>
        </a:p>
      </dsp:txBody>
      <dsp:txXfrm>
        <a:off x="5230363" y="2884694"/>
        <a:ext cx="2362524" cy="803015"/>
      </dsp:txXfrm>
    </dsp:sp>
    <dsp:sp modelId="{8B23D17D-E4CD-6648-A76D-22C20C83C334}">
      <dsp:nvSpPr>
        <dsp:cNvPr id="0" name=""/>
        <dsp:cNvSpPr/>
      </dsp:nvSpPr>
      <dsp:spPr>
        <a:xfrm>
          <a:off x="2617888" y="933376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bg1"/>
              </a:solidFill>
            </a:rPr>
            <a:t>Responding_Unit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2642871" y="958359"/>
        <a:ext cx="2362524" cy="803015"/>
      </dsp:txXfrm>
    </dsp:sp>
    <dsp:sp modelId="{E375B0EC-FB62-5448-86BA-ABECD59C7971}">
      <dsp:nvSpPr>
        <dsp:cNvPr id="0" name=""/>
        <dsp:cNvSpPr/>
      </dsp:nvSpPr>
      <dsp:spPr>
        <a:xfrm>
          <a:off x="2617888" y="1866037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cahoots</a:t>
          </a:r>
        </a:p>
      </dsp:txBody>
      <dsp:txXfrm>
        <a:off x="2642871" y="1891020"/>
        <a:ext cx="2362524" cy="803015"/>
      </dsp:txXfrm>
    </dsp:sp>
    <dsp:sp modelId="{E92B3194-6424-EA4E-A7C0-FFA9A0761A90}">
      <dsp:nvSpPr>
        <dsp:cNvPr id="0" name=""/>
        <dsp:cNvSpPr/>
      </dsp:nvSpPr>
      <dsp:spPr>
        <a:xfrm>
          <a:off x="5205380" y="1904310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Eugene</a:t>
          </a:r>
        </a:p>
      </dsp:txBody>
      <dsp:txXfrm>
        <a:off x="5230363" y="1929293"/>
        <a:ext cx="2362524" cy="803015"/>
      </dsp:txXfrm>
    </dsp:sp>
    <dsp:sp modelId="{D69D0B9D-4FB2-5145-B63C-94998A278EB6}">
      <dsp:nvSpPr>
        <dsp:cNvPr id="0" name=""/>
        <dsp:cNvSpPr/>
      </dsp:nvSpPr>
      <dsp:spPr>
        <a:xfrm>
          <a:off x="0" y="2786008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97477</a:t>
          </a:r>
        </a:p>
      </dsp:txBody>
      <dsp:txXfrm>
        <a:off x="24983" y="2810991"/>
        <a:ext cx="2362524" cy="803015"/>
      </dsp:txXfrm>
    </dsp:sp>
    <dsp:sp modelId="{D9019A53-916E-894E-958D-6582A3360065}">
      <dsp:nvSpPr>
        <dsp:cNvPr id="0" name=""/>
        <dsp:cNvSpPr/>
      </dsp:nvSpPr>
      <dsp:spPr>
        <a:xfrm>
          <a:off x="2748" y="933376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bg1"/>
              </a:solidFill>
            </a:rPr>
            <a:t>Call_Zipcode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27731" y="958359"/>
        <a:ext cx="2362524" cy="803015"/>
      </dsp:txXfrm>
    </dsp:sp>
    <dsp:sp modelId="{C82273C5-5E08-0E47-B312-F5D30C4E47D0}">
      <dsp:nvSpPr>
        <dsp:cNvPr id="0" name=""/>
        <dsp:cNvSpPr/>
      </dsp:nvSpPr>
      <dsp:spPr>
        <a:xfrm>
          <a:off x="2748" y="1866037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97401</a:t>
          </a:r>
        </a:p>
      </dsp:txBody>
      <dsp:txXfrm>
        <a:off x="27731" y="1891020"/>
        <a:ext cx="2362524" cy="803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91548-4D68-7248-9E80-207EB3FF6EAB}">
      <dsp:nvSpPr>
        <dsp:cNvPr id="0" name=""/>
        <dsp:cNvSpPr/>
      </dsp:nvSpPr>
      <dsp:spPr>
        <a:xfrm>
          <a:off x="2748" y="715"/>
          <a:ext cx="7642769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</a:rPr>
            <a:t>Demographic Data</a:t>
          </a:r>
        </a:p>
      </dsp:txBody>
      <dsp:txXfrm>
        <a:off x="27731" y="25698"/>
        <a:ext cx="7592803" cy="803015"/>
      </dsp:txXfrm>
    </dsp:sp>
    <dsp:sp modelId="{208782D8-12F7-CC44-B2CE-7829590359F4}">
      <dsp:nvSpPr>
        <dsp:cNvPr id="0" name=""/>
        <dsp:cNvSpPr/>
      </dsp:nvSpPr>
      <dsp:spPr>
        <a:xfrm>
          <a:off x="5205380" y="919672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97402</a:t>
          </a:r>
        </a:p>
      </dsp:txBody>
      <dsp:txXfrm>
        <a:off x="5230363" y="944655"/>
        <a:ext cx="2362524" cy="803015"/>
      </dsp:txXfrm>
    </dsp:sp>
    <dsp:sp modelId="{9281B54D-46A0-FE4D-B698-5AA7B3C140DD}">
      <dsp:nvSpPr>
        <dsp:cNvPr id="0" name=""/>
        <dsp:cNvSpPr/>
      </dsp:nvSpPr>
      <dsp:spPr>
        <a:xfrm>
          <a:off x="2616778" y="2840815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1481</a:t>
          </a:r>
        </a:p>
      </dsp:txBody>
      <dsp:txXfrm>
        <a:off x="2641761" y="2865798"/>
        <a:ext cx="2362524" cy="803015"/>
      </dsp:txXfrm>
    </dsp:sp>
    <dsp:sp modelId="{BC1722FB-384E-DA49-B08D-AC8DD9711537}">
      <dsp:nvSpPr>
        <dsp:cNvPr id="0" name=""/>
        <dsp:cNvSpPr/>
      </dsp:nvSpPr>
      <dsp:spPr>
        <a:xfrm>
          <a:off x="5205380" y="2859711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1273</a:t>
          </a:r>
        </a:p>
      </dsp:txBody>
      <dsp:txXfrm>
        <a:off x="5230363" y="2884694"/>
        <a:ext cx="2362524" cy="803015"/>
      </dsp:txXfrm>
    </dsp:sp>
    <dsp:sp modelId="{8B23D17D-E4CD-6648-A76D-22C20C83C334}">
      <dsp:nvSpPr>
        <dsp:cNvPr id="0" name=""/>
        <dsp:cNvSpPr/>
      </dsp:nvSpPr>
      <dsp:spPr>
        <a:xfrm>
          <a:off x="2617888" y="933376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97401</a:t>
          </a:r>
        </a:p>
      </dsp:txBody>
      <dsp:txXfrm>
        <a:off x="2642871" y="958359"/>
        <a:ext cx="2362524" cy="803015"/>
      </dsp:txXfrm>
    </dsp:sp>
    <dsp:sp modelId="{E375B0EC-FB62-5448-86BA-ABECD59C7971}">
      <dsp:nvSpPr>
        <dsp:cNvPr id="0" name=""/>
        <dsp:cNvSpPr/>
      </dsp:nvSpPr>
      <dsp:spPr>
        <a:xfrm>
          <a:off x="2617888" y="1866037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2435</a:t>
          </a:r>
        </a:p>
      </dsp:txBody>
      <dsp:txXfrm>
        <a:off x="2642871" y="1891020"/>
        <a:ext cx="2362524" cy="803015"/>
      </dsp:txXfrm>
    </dsp:sp>
    <dsp:sp modelId="{E92B3194-6424-EA4E-A7C0-FFA9A0761A90}">
      <dsp:nvSpPr>
        <dsp:cNvPr id="0" name=""/>
        <dsp:cNvSpPr/>
      </dsp:nvSpPr>
      <dsp:spPr>
        <a:xfrm>
          <a:off x="5205380" y="1904310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1374</a:t>
          </a:r>
        </a:p>
      </dsp:txBody>
      <dsp:txXfrm>
        <a:off x="5230363" y="1929293"/>
        <a:ext cx="2362524" cy="803015"/>
      </dsp:txXfrm>
    </dsp:sp>
    <dsp:sp modelId="{D69D0B9D-4FB2-5145-B63C-94998A278EB6}">
      <dsp:nvSpPr>
        <dsp:cNvPr id="0" name=""/>
        <dsp:cNvSpPr/>
      </dsp:nvSpPr>
      <dsp:spPr>
        <a:xfrm>
          <a:off x="0" y="2786008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$10,000 to $14,999</a:t>
          </a:r>
        </a:p>
      </dsp:txBody>
      <dsp:txXfrm>
        <a:off x="24983" y="2810991"/>
        <a:ext cx="2362524" cy="803015"/>
      </dsp:txXfrm>
    </dsp:sp>
    <dsp:sp modelId="{D9019A53-916E-894E-958D-6582A3360065}">
      <dsp:nvSpPr>
        <dsp:cNvPr id="0" name=""/>
        <dsp:cNvSpPr/>
      </dsp:nvSpPr>
      <dsp:spPr>
        <a:xfrm>
          <a:off x="2748" y="933376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Income table example</a:t>
          </a:r>
        </a:p>
      </dsp:txBody>
      <dsp:txXfrm>
        <a:off x="27731" y="958359"/>
        <a:ext cx="2362524" cy="803015"/>
      </dsp:txXfrm>
    </dsp:sp>
    <dsp:sp modelId="{C82273C5-5E08-0E47-B312-F5D30C4E47D0}">
      <dsp:nvSpPr>
        <dsp:cNvPr id="0" name=""/>
        <dsp:cNvSpPr/>
      </dsp:nvSpPr>
      <dsp:spPr>
        <a:xfrm>
          <a:off x="2748" y="1866037"/>
          <a:ext cx="2412490" cy="8529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Less than $10,000</a:t>
          </a:r>
        </a:p>
      </dsp:txBody>
      <dsp:txXfrm>
        <a:off x="27731" y="1891020"/>
        <a:ext cx="2362524" cy="803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9DFB4-D253-D641-9E48-460D07AF2377}">
      <dsp:nvSpPr>
        <dsp:cNvPr id="0" name=""/>
        <dsp:cNvSpPr/>
      </dsp:nvSpPr>
      <dsp:spPr>
        <a:xfrm>
          <a:off x="875430" y="144551"/>
          <a:ext cx="6236752" cy="6236752"/>
        </a:xfrm>
        <a:prstGeom prst="circularArrow">
          <a:avLst>
            <a:gd name="adj1" fmla="val 5544"/>
            <a:gd name="adj2" fmla="val 330680"/>
            <a:gd name="adj3" fmla="val 13772186"/>
            <a:gd name="adj4" fmla="val 17388240"/>
            <a:gd name="adj5" fmla="val 5757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0B902-1538-4E46-8DC8-F947959B80A8}">
      <dsp:nvSpPr>
        <dsp:cNvPr id="0" name=""/>
        <dsp:cNvSpPr/>
      </dsp:nvSpPr>
      <dsp:spPr>
        <a:xfrm>
          <a:off x="2531230" y="183978"/>
          <a:ext cx="2925151" cy="1462575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What populations is CAHOOTS serving?</a:t>
          </a:r>
        </a:p>
      </dsp:txBody>
      <dsp:txXfrm>
        <a:off x="2602627" y="255375"/>
        <a:ext cx="2782357" cy="1319781"/>
      </dsp:txXfrm>
    </dsp:sp>
    <dsp:sp modelId="{FFBB4D83-C9D9-2943-9875-7DE0595846B4}">
      <dsp:nvSpPr>
        <dsp:cNvPr id="0" name=""/>
        <dsp:cNvSpPr/>
      </dsp:nvSpPr>
      <dsp:spPr>
        <a:xfrm>
          <a:off x="5060656" y="2021713"/>
          <a:ext cx="2925151" cy="1462575"/>
        </a:xfrm>
        <a:prstGeom prst="roundRect">
          <a:avLst/>
        </a:prstGeom>
        <a:solidFill>
          <a:schemeClr val="accent5">
            <a:shade val="50000"/>
            <a:hueOff val="68162"/>
            <a:satOff val="-4203"/>
            <a:lumOff val="175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Call volume by zip code</a:t>
          </a:r>
        </a:p>
      </dsp:txBody>
      <dsp:txXfrm>
        <a:off x="5132053" y="2093110"/>
        <a:ext cx="2782357" cy="1319781"/>
      </dsp:txXfrm>
    </dsp:sp>
    <dsp:sp modelId="{197E482F-71AD-E84A-AEEB-6DFDC6CE1129}">
      <dsp:nvSpPr>
        <dsp:cNvPr id="0" name=""/>
        <dsp:cNvSpPr/>
      </dsp:nvSpPr>
      <dsp:spPr>
        <a:xfrm>
          <a:off x="4094502" y="4995232"/>
          <a:ext cx="2925151" cy="1462575"/>
        </a:xfrm>
        <a:prstGeom prst="roundRect">
          <a:avLst/>
        </a:prstGeom>
        <a:solidFill>
          <a:schemeClr val="accent5">
            <a:shade val="50000"/>
            <a:hueOff val="136324"/>
            <a:satOff val="-8406"/>
            <a:lumOff val="350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Calls per 1000 people</a:t>
          </a:r>
        </a:p>
      </dsp:txBody>
      <dsp:txXfrm>
        <a:off x="4165899" y="5066629"/>
        <a:ext cx="2782357" cy="1319781"/>
      </dsp:txXfrm>
    </dsp:sp>
    <dsp:sp modelId="{09BD1CD7-DCA0-5244-89A5-131D42D2E8C8}">
      <dsp:nvSpPr>
        <dsp:cNvPr id="0" name=""/>
        <dsp:cNvSpPr/>
      </dsp:nvSpPr>
      <dsp:spPr>
        <a:xfrm>
          <a:off x="967959" y="4995232"/>
          <a:ext cx="2925151" cy="1462575"/>
        </a:xfrm>
        <a:prstGeom prst="roundRect">
          <a:avLst/>
        </a:prstGeom>
        <a:solidFill>
          <a:schemeClr val="accent5">
            <a:shade val="50000"/>
            <a:hueOff val="136324"/>
            <a:satOff val="-8406"/>
            <a:lumOff val="350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 correlations</a:t>
          </a:r>
        </a:p>
      </dsp:txBody>
      <dsp:txXfrm>
        <a:off x="1039356" y="5066629"/>
        <a:ext cx="2782357" cy="1319781"/>
      </dsp:txXfrm>
    </dsp:sp>
    <dsp:sp modelId="{7D61C204-C1EC-B44C-810C-EF4BDC7364ED}">
      <dsp:nvSpPr>
        <dsp:cNvPr id="0" name=""/>
        <dsp:cNvSpPr/>
      </dsp:nvSpPr>
      <dsp:spPr>
        <a:xfrm>
          <a:off x="1804" y="2021713"/>
          <a:ext cx="2925151" cy="1462575"/>
        </a:xfrm>
        <a:prstGeom prst="roundRect">
          <a:avLst/>
        </a:prstGeom>
        <a:solidFill>
          <a:schemeClr val="accent5">
            <a:shade val="50000"/>
            <a:hueOff val="68162"/>
            <a:satOff val="-4203"/>
            <a:lumOff val="175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call volume quartiles and calculate averages</a:t>
          </a:r>
        </a:p>
      </dsp:txBody>
      <dsp:txXfrm>
        <a:off x="73201" y="2093110"/>
        <a:ext cx="2782357" cy="1319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9DFB4-D253-D641-9E48-460D07AF2377}">
      <dsp:nvSpPr>
        <dsp:cNvPr id="0" name=""/>
        <dsp:cNvSpPr/>
      </dsp:nvSpPr>
      <dsp:spPr>
        <a:xfrm>
          <a:off x="875430" y="144551"/>
          <a:ext cx="6236752" cy="6236752"/>
        </a:xfrm>
        <a:prstGeom prst="circularArrow">
          <a:avLst>
            <a:gd name="adj1" fmla="val 5544"/>
            <a:gd name="adj2" fmla="val 330680"/>
            <a:gd name="adj3" fmla="val 13772186"/>
            <a:gd name="adj4" fmla="val 17388240"/>
            <a:gd name="adj5" fmla="val 5757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0B902-1538-4E46-8DC8-F947959B80A8}">
      <dsp:nvSpPr>
        <dsp:cNvPr id="0" name=""/>
        <dsp:cNvSpPr/>
      </dsp:nvSpPr>
      <dsp:spPr>
        <a:xfrm>
          <a:off x="2531230" y="183978"/>
          <a:ext cx="2925151" cy="1462575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How do these populations differ between Eugene and Springfield?</a:t>
          </a:r>
          <a:r>
            <a:rPr lang="en-US" sz="2000" b="1" kern="1200" baseline="0" dirty="0"/>
            <a:t> </a:t>
          </a:r>
          <a:endParaRPr lang="en-US" sz="2000" b="1" kern="1200" dirty="0"/>
        </a:p>
      </dsp:txBody>
      <dsp:txXfrm>
        <a:off x="2602627" y="255375"/>
        <a:ext cx="2782357" cy="1319781"/>
      </dsp:txXfrm>
    </dsp:sp>
    <dsp:sp modelId="{FFBB4D83-C9D9-2943-9875-7DE0595846B4}">
      <dsp:nvSpPr>
        <dsp:cNvPr id="0" name=""/>
        <dsp:cNvSpPr/>
      </dsp:nvSpPr>
      <dsp:spPr>
        <a:xfrm>
          <a:off x="5060656" y="2021713"/>
          <a:ext cx="2925151" cy="1462575"/>
        </a:xfrm>
        <a:prstGeom prst="roundRect">
          <a:avLst/>
        </a:prstGeom>
        <a:solidFill>
          <a:schemeClr val="accent5">
            <a:shade val="50000"/>
            <a:hueOff val="68162"/>
            <a:satOff val="-4203"/>
            <a:lumOff val="175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Call volume by zip code</a:t>
          </a:r>
        </a:p>
      </dsp:txBody>
      <dsp:txXfrm>
        <a:off x="5132053" y="2093110"/>
        <a:ext cx="2782357" cy="1319781"/>
      </dsp:txXfrm>
    </dsp:sp>
    <dsp:sp modelId="{197E482F-71AD-E84A-AEEB-6DFDC6CE1129}">
      <dsp:nvSpPr>
        <dsp:cNvPr id="0" name=""/>
        <dsp:cNvSpPr/>
      </dsp:nvSpPr>
      <dsp:spPr>
        <a:xfrm>
          <a:off x="4094502" y="4995232"/>
          <a:ext cx="2925151" cy="1462575"/>
        </a:xfrm>
        <a:prstGeom prst="roundRect">
          <a:avLst/>
        </a:prstGeom>
        <a:solidFill>
          <a:schemeClr val="accent5">
            <a:shade val="50000"/>
            <a:hueOff val="136324"/>
            <a:satOff val="-8406"/>
            <a:lumOff val="350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Calls per 1000 people</a:t>
          </a:r>
        </a:p>
      </dsp:txBody>
      <dsp:txXfrm>
        <a:off x="4165899" y="5066629"/>
        <a:ext cx="2782357" cy="1319781"/>
      </dsp:txXfrm>
    </dsp:sp>
    <dsp:sp modelId="{09BD1CD7-DCA0-5244-89A5-131D42D2E8C8}">
      <dsp:nvSpPr>
        <dsp:cNvPr id="0" name=""/>
        <dsp:cNvSpPr/>
      </dsp:nvSpPr>
      <dsp:spPr>
        <a:xfrm>
          <a:off x="967959" y="4995232"/>
          <a:ext cx="2925151" cy="1462575"/>
        </a:xfrm>
        <a:prstGeom prst="roundRect">
          <a:avLst/>
        </a:prstGeom>
        <a:solidFill>
          <a:schemeClr val="accent5">
            <a:shade val="50000"/>
            <a:hueOff val="136324"/>
            <a:satOff val="-8406"/>
            <a:lumOff val="350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Classify</a:t>
          </a:r>
          <a:r>
            <a:rPr lang="en-US" sz="3000" kern="1200" baseline="0" dirty="0"/>
            <a:t> entries by city function</a:t>
          </a:r>
          <a:endParaRPr lang="en-US" sz="3000" kern="1200" dirty="0"/>
        </a:p>
      </dsp:txBody>
      <dsp:txXfrm>
        <a:off x="1039356" y="5066629"/>
        <a:ext cx="2782357" cy="1319781"/>
      </dsp:txXfrm>
    </dsp:sp>
    <dsp:sp modelId="{7D61C204-C1EC-B44C-810C-EF4BDC7364ED}">
      <dsp:nvSpPr>
        <dsp:cNvPr id="0" name=""/>
        <dsp:cNvSpPr/>
      </dsp:nvSpPr>
      <dsp:spPr>
        <a:xfrm>
          <a:off x="1804" y="2021713"/>
          <a:ext cx="2925151" cy="1462575"/>
        </a:xfrm>
        <a:prstGeom prst="roundRect">
          <a:avLst/>
        </a:prstGeom>
        <a:solidFill>
          <a:schemeClr val="accent5">
            <a:shade val="50000"/>
            <a:hueOff val="68162"/>
            <a:satOff val="-4203"/>
            <a:lumOff val="175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Chi</a:t>
          </a:r>
          <a:r>
            <a:rPr lang="en-US" sz="3000" kern="1200" baseline="0" dirty="0"/>
            <a:t> squared test function</a:t>
          </a:r>
          <a:endParaRPr lang="en-US" sz="3000" kern="1200" dirty="0"/>
        </a:p>
      </dsp:txBody>
      <dsp:txXfrm>
        <a:off x="73201" y="2093110"/>
        <a:ext cx="2782357" cy="1319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D91A5-C222-B247-8FCE-0A1B8BD1B4E2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D1F79-D09D-2549-9D9A-45423C564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Service in Eugene stopped April 7</a:t>
            </a:r>
            <a:r>
              <a:rPr lang="en-US" baseline="30000" dirty="0"/>
              <a:t>th</a:t>
            </a:r>
            <a:r>
              <a:rPr lang="en-US" dirty="0"/>
              <a:t> 2025</a:t>
            </a:r>
          </a:p>
          <a:p>
            <a:pPr lvl="0"/>
            <a:r>
              <a:rPr lang="en-US" dirty="0"/>
              <a:t>Springfield van still in service</a:t>
            </a:r>
          </a:p>
          <a:p>
            <a:endParaRPr lang="en-US" dirty="0"/>
          </a:p>
          <a:p>
            <a:pPr lvl="0"/>
            <a:r>
              <a:rPr lang="en-US" dirty="0"/>
              <a:t>Most calls are from 97401</a:t>
            </a:r>
          </a:p>
          <a:p>
            <a:pPr lvl="0"/>
            <a:r>
              <a:rPr lang="en-US" dirty="0"/>
              <a:t>Springfield only has three zip codes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Police public assist (97401, 97402) most common</a:t>
            </a:r>
          </a:p>
          <a:p>
            <a:pPr lvl="0"/>
            <a:r>
              <a:rPr lang="en-US" dirty="0"/>
              <a:t>Welfare and transportation second most common</a:t>
            </a:r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D1F79-D09D-2549-9D9A-45423C564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6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F9A9-397B-EE0D-5B1A-56BD97DE2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2479B-E811-7BF8-0E4F-73DD66FE1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4F18-3BA7-A2EA-D36C-CC3E4B6B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5BB3-C345-D3B2-35E9-5E719E82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A0BD-10C3-4587-A0A7-CAAFCA26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7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B569-7116-1026-1787-98CDA7BF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5BE3E-1903-15A2-5FD1-041C4B30B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892B-0059-E89C-A34C-CE9906D5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F953A-E110-AE10-249E-331E0AC3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6CC0B-21B5-7406-B170-C5AFBB3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0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06859-75C9-542B-2D48-9B271D228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6F2FC-C5F1-A357-8C0B-35324671C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90A44-A543-884F-C78E-0C91E7D9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7CA-861B-18B5-2D76-86D80359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C2D73-5671-801E-DEC6-3F1FEC96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483A-6025-6A8A-ACBA-C3AFC5EB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7D2D-C1C3-66AE-A516-432C04236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2CD8C-EFC8-C3ED-5D87-C7CB0FAB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F9C0-98AE-54D9-3090-9DF48BB4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BF56-C047-C73E-46D6-B868D6F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2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B6B4-14B5-A43A-5C94-58AA1658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692BC-BF73-1D1A-80ED-7107C573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EC85A-DA88-B502-90F1-43BDE4AA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1538-1A9E-06C0-2E11-BBB28ABE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82AA-5917-E09D-6BDA-774A0937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2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F2A5-80FD-AD7C-8AE0-02192AFE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C153-1ACF-75D7-F36C-55598538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DF163-9097-D5A9-892E-D95AB49E7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F30E4-19D4-6A12-8BDC-F7A0087C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06F21-EC90-EC9F-7A15-6F357354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8B5C4-B1E0-ACDE-6E54-79D2FCBB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0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9A58-9167-BDB4-2C86-A9644B49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691D9-1F9A-CB7F-F532-BA4833A3A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DCAB4-C480-1B0E-D587-A0C727A17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BAABC-A87B-4558-913F-D7B6E5854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5958D-CE6E-9462-E469-E6FB75AE2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66222-7030-9CB5-9F73-A3210171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3E028-02F9-DE70-EA74-EBB68D23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43CB2-B5BE-1ACA-FA8F-3D2F5140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0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C706-67AB-6F3D-7E89-4134606C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33D3F-6357-F173-18D3-75895E6D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68BC6-0B4C-9E8E-401C-3CC72F95E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8CE80-2CC6-B7E9-76E1-A273F033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C2081-0915-E238-1F79-814203BE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FA244-E334-B5EE-4C4B-DD798FBC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8A-587D-9A57-D853-D3EFD40C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AA99-3CB7-84FC-5766-7BCD9C7F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6FBA-39F7-0B20-A9F9-77310BDA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C7869-98ED-A75A-7FAE-4B496DD1E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0863F-23AD-8FA6-D0B2-6A61E6C9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C227B-3119-B8B5-284D-7A19813A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11B1C-FB50-E817-908F-8CC2B932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FAF0-B39C-16F3-6D16-1F0C2C54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57B65-19AD-22C1-8D89-C5D0D717F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5F730-CE29-2ACB-FE27-2E5B2EE9A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F93E3-64D8-527F-3B42-B516F6DF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FC84B-56E8-DE25-9B40-A4A8B4D1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EF97-45B1-81A1-FC51-AC0FFF56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5E033-B0DF-5DCE-3DAF-74B46528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E782A-BEE9-43BF-C90E-2B86D449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A7F6D-C0AC-4365-AE48-7871028C5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DE5DB-010D-4C40-8B13-CA280CEB74DC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ACFB9-E225-DCCB-9A57-ABF0DF50A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9E5AA-A591-EB0D-BB11-8D51F9E8D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A71A1-0E09-EE4B-B3ED-F8E277763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3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5.svg"/><Relationship Id="rId10" Type="http://schemas.microsoft.com/office/2007/relationships/diagramDrawing" Target="../diagrams/drawing4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svg"/><Relationship Id="rId4" Type="http://schemas.openxmlformats.org/officeDocument/2006/relationships/diagramData" Target="../diagrams/data5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4A2E4A-43A7-5FCD-1F20-96DAC92EC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155073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Eugene and Springfield Demographics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B5A5A-5776-3043-7A8E-51CEF22B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By: Ali Carmichael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ADS4SJ</a:t>
            </a:r>
          </a:p>
        </p:txBody>
      </p:sp>
    </p:spTree>
    <p:extLst>
      <p:ext uri="{BB962C8B-B14F-4D97-AF65-F5344CB8AC3E}">
        <p14:creationId xmlns:p14="http://schemas.microsoft.com/office/powerpoint/2010/main" val="119376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8284F-5777-4481-9BD3-DA1E0A8E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85BD32E-0004-4D05-9C9A-9113B963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70AC55E-B89F-49FE-8E37-AF17698B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FE6E1E68-8AC5-AFA1-D69F-B29E8B50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0234" y="47874"/>
            <a:ext cx="3163313" cy="31633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C72F-D13F-AEC6-A29E-55182DDE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53" y="719894"/>
            <a:ext cx="3444319" cy="980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464B4F58-B082-9E2E-9C04-435A4D3AD877}"/>
              </a:ext>
            </a:extLst>
          </p:cNvPr>
          <p:cNvSpPr/>
          <p:nvPr/>
        </p:nvSpPr>
        <p:spPr>
          <a:xfrm>
            <a:off x="348453" y="1952852"/>
            <a:ext cx="3366652" cy="1905000"/>
          </a:xfrm>
          <a:prstGeom prst="wedgeRect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18-29 age group has the highest call rate in high-call areas and Q4 is relatively consistent across all demographics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AA055A94-0C29-6A61-D02E-96451CB0F4D4}"/>
              </a:ext>
            </a:extLst>
          </p:cNvPr>
          <p:cNvSpPr/>
          <p:nvPr/>
        </p:nvSpPr>
        <p:spPr>
          <a:xfrm>
            <a:off x="1458963" y="4423000"/>
            <a:ext cx="3366652" cy="1905000"/>
          </a:xfrm>
          <a:prstGeom prst="wedgeRectCallou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There are more zip codes for Eugene than Springfield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F40A405E-241C-5B74-047F-E273A441D565}"/>
              </a:ext>
            </a:extLst>
          </p:cNvPr>
          <p:cNvSpPr/>
          <p:nvPr/>
        </p:nvSpPr>
        <p:spPr>
          <a:xfrm>
            <a:off x="5006227" y="1867394"/>
            <a:ext cx="3366652" cy="1905000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Many demographic groups are severely underrepresented in both Eugene and Springfield.</a:t>
            </a:r>
          </a:p>
        </p:txBody>
      </p: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A6C308BA-25B7-EC5E-51C7-FE098663A05C}"/>
              </a:ext>
            </a:extLst>
          </p:cNvPr>
          <p:cNvSpPr/>
          <p:nvPr/>
        </p:nvSpPr>
        <p:spPr>
          <a:xfrm>
            <a:off x="6218159" y="4362697"/>
            <a:ext cx="3366652" cy="1905000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Demographic data is not directly related to call data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540B07DE-5AD3-1DAA-5F00-2D6B1D3B1298}"/>
              </a:ext>
            </a:extLst>
          </p:cNvPr>
          <p:cNvSpPr/>
          <p:nvPr/>
        </p:nvSpPr>
        <p:spPr>
          <a:xfrm>
            <a:off x="9492877" y="3038095"/>
            <a:ext cx="2658025" cy="161010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type and demographics?</a:t>
            </a:r>
          </a:p>
        </p:txBody>
      </p:sp>
    </p:spTree>
    <p:extLst>
      <p:ext uri="{BB962C8B-B14F-4D97-AF65-F5344CB8AC3E}">
        <p14:creationId xmlns:p14="http://schemas.microsoft.com/office/powerpoint/2010/main" val="334441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 descr="Cheers with solid fill">
            <a:extLst>
              <a:ext uri="{FF2B5EF4-FFF2-40B4-BE49-F238E27FC236}">
                <a16:creationId xmlns:a16="http://schemas.microsoft.com/office/drawing/2014/main" id="{FD9D8EE0-1E4A-A21F-B600-3E7C200CC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184" y="1448123"/>
            <a:ext cx="4015370" cy="40153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9127E7-5697-0EEE-CEF0-E7F77F51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Acknowledgments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74A978-AD8F-6054-D9A3-6693436A62CC}"/>
              </a:ext>
            </a:extLst>
          </p:cNvPr>
          <p:cNvSpPr/>
          <p:nvPr/>
        </p:nvSpPr>
        <p:spPr>
          <a:xfrm>
            <a:off x="365705" y="3867726"/>
            <a:ext cx="2485580" cy="24059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CAHOOTS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54A39C-5B0A-6171-D47B-67D99770AC89}"/>
              </a:ext>
            </a:extLst>
          </p:cNvPr>
          <p:cNvSpPr/>
          <p:nvPr/>
        </p:nvSpPr>
        <p:spPr>
          <a:xfrm>
            <a:off x="3032455" y="3871126"/>
            <a:ext cx="2485580" cy="24059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Rori Rohlfs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Eli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778687-E255-84F4-DD6C-19CE3D27597A}"/>
              </a:ext>
            </a:extLst>
          </p:cNvPr>
          <p:cNvSpPr/>
          <p:nvPr/>
        </p:nvSpPr>
        <p:spPr>
          <a:xfrm>
            <a:off x="5668725" y="3867726"/>
            <a:ext cx="2485580" cy="24059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ADS4SJ Team</a:t>
            </a:r>
          </a:p>
        </p:txBody>
      </p:sp>
    </p:spTree>
    <p:extLst>
      <p:ext uri="{BB962C8B-B14F-4D97-AF65-F5344CB8AC3E}">
        <p14:creationId xmlns:p14="http://schemas.microsoft.com/office/powerpoint/2010/main" val="421535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C05AE9-CF73-373D-1FB6-781408DE6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2896"/>
              </p:ext>
            </p:extLst>
          </p:nvPr>
        </p:nvGraphicFramePr>
        <p:xfrm>
          <a:off x="786046" y="739828"/>
          <a:ext cx="10478584" cy="5343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B3005C7-AE9D-7CFA-8E19-4E76FA48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6" y="-1609794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EEC7-90C4-F8C2-9106-EA3BA408C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10" y="788131"/>
            <a:ext cx="2318690" cy="15430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BF5A412C-0278-574F-5D81-753433849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30" y="2619819"/>
            <a:ext cx="2219707" cy="1570013"/>
          </a:xfrm>
          <a:prstGeom prst="rect">
            <a:avLst/>
          </a:prstGeom>
        </p:spPr>
      </p:pic>
      <p:pic>
        <p:nvPicPr>
          <p:cNvPr id="9" name="Picture 8" descr="Hands holding pieces of chart">
            <a:extLst>
              <a:ext uri="{FF2B5EF4-FFF2-40B4-BE49-F238E27FC236}">
                <a16:creationId xmlns:a16="http://schemas.microsoft.com/office/drawing/2014/main" id="{A583D2C5-3A61-1553-8021-D7E4870BA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135" y="4460029"/>
            <a:ext cx="2155498" cy="15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3340B3-6A75-5BB6-7367-1607B6C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Research Questions</a:t>
            </a:r>
          </a:p>
        </p:txBody>
      </p:sp>
      <p:pic>
        <p:nvPicPr>
          <p:cNvPr id="29" name="Content Placeholder 28" descr="Questions with solid fill">
            <a:extLst>
              <a:ext uri="{FF2B5EF4-FFF2-40B4-BE49-F238E27FC236}">
                <a16:creationId xmlns:a16="http://schemas.microsoft.com/office/drawing/2014/main" id="{FB9AD337-D0C0-E271-D2A6-159B1EAA3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2730" y="4109306"/>
            <a:ext cx="2913287" cy="2913287"/>
          </a:xfrm>
        </p:spPr>
      </p:pic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CD9910F0-276D-81C8-3A91-0E170585C038}"/>
              </a:ext>
            </a:extLst>
          </p:cNvPr>
          <p:cNvSpPr/>
          <p:nvPr/>
        </p:nvSpPr>
        <p:spPr>
          <a:xfrm>
            <a:off x="6442056" y="487095"/>
            <a:ext cx="3831771" cy="2200854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What populations is CAHOOTS serving?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DC1E5FC3-3237-CE00-E7AD-EBDE376D7BD5}"/>
              </a:ext>
            </a:extLst>
          </p:cNvPr>
          <p:cNvSpPr/>
          <p:nvPr/>
        </p:nvSpPr>
        <p:spPr>
          <a:xfrm>
            <a:off x="7900742" y="3597147"/>
            <a:ext cx="3831771" cy="2200854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How do these populations differ between Eugene and Springfield?</a:t>
            </a:r>
          </a:p>
        </p:txBody>
      </p:sp>
      <p:pic>
        <p:nvPicPr>
          <p:cNvPr id="35" name="Graphic 34" descr="Question Mark with solid fill">
            <a:extLst>
              <a:ext uri="{FF2B5EF4-FFF2-40B4-BE49-F238E27FC236}">
                <a16:creationId xmlns:a16="http://schemas.microsoft.com/office/drawing/2014/main" id="{DE2E26BC-EBB1-8B1D-1356-85E6E2BA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27" y="159685"/>
            <a:ext cx="1805506" cy="18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6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621757D6-8D75-DF0D-31DF-FE9CCA19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5480" y="1580098"/>
            <a:ext cx="3984737" cy="398473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4F9BA2-3E02-B497-A369-EA806FB5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1" y="370715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5D50EBE-AFA2-EAFB-1BBB-F2DC0FFD0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270933"/>
              </p:ext>
            </p:extLst>
          </p:nvPr>
        </p:nvGraphicFramePr>
        <p:xfrm>
          <a:off x="398482" y="3042475"/>
          <a:ext cx="7648267" cy="458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8" name="Right Arrow 37">
            <a:extLst>
              <a:ext uri="{FF2B5EF4-FFF2-40B4-BE49-F238E27FC236}">
                <a16:creationId xmlns:a16="http://schemas.microsoft.com/office/drawing/2014/main" id="{F318EE8B-E14C-69E1-8B44-B9FD176BF9CF}"/>
              </a:ext>
            </a:extLst>
          </p:cNvPr>
          <p:cNvSpPr/>
          <p:nvPr/>
        </p:nvSpPr>
        <p:spPr>
          <a:xfrm rot="10800000">
            <a:off x="7020801" y="3380965"/>
            <a:ext cx="1894114" cy="3830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BA9A5-4309-D1BD-4BA0-B374769A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Slide Background Fill">
            <a:extLst>
              <a:ext uri="{FF2B5EF4-FFF2-40B4-BE49-F238E27FC236}">
                <a16:creationId xmlns:a16="http://schemas.microsoft.com/office/drawing/2014/main" id="{9C9DA3BA-CAD9-C531-9573-181ADB562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lor Cover">
            <a:extLst>
              <a:ext uri="{FF2B5EF4-FFF2-40B4-BE49-F238E27FC236}">
                <a16:creationId xmlns:a16="http://schemas.microsoft.com/office/drawing/2014/main" id="{0DA48D5E-23D5-77FF-18CE-315CAC644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215EEF-84E0-FAE0-3395-B7FDB6AC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67" name="Color">
              <a:extLst>
                <a:ext uri="{FF2B5EF4-FFF2-40B4-BE49-F238E27FC236}">
                  <a16:creationId xmlns:a16="http://schemas.microsoft.com/office/drawing/2014/main" id="{1138FD84-D5E3-A377-4776-CA97264F1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olor">
              <a:extLst>
                <a:ext uri="{FF2B5EF4-FFF2-40B4-BE49-F238E27FC236}">
                  <a16:creationId xmlns:a16="http://schemas.microsoft.com/office/drawing/2014/main" id="{1229C550-F156-BBCB-D181-BDB522CE5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940C50-E950-98C4-7451-FD163D87B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46D97C3-0BA7-FFD2-8322-57D7081C3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A7C67BA-C278-1210-E229-B86E506C9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C0C2F8F-80AE-AD36-52FE-094EA09F7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0F3AC0-C792-C39E-6D4C-8A5E4CB9C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A0E0A4-4B87-207B-5929-A31C84BA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7586D4-DC1F-6493-1162-EE89D03D9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03093C-0A65-C589-CD1F-2C45AA828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B3DAF3-6F2C-DD2B-32FC-906DB903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21" y="370715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41A2449-49CF-8BFF-ECA4-275CA5E9E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801804"/>
              </p:ext>
            </p:extLst>
          </p:nvPr>
        </p:nvGraphicFramePr>
        <p:xfrm>
          <a:off x="398482" y="3042475"/>
          <a:ext cx="7648267" cy="458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Folder Search outline">
            <a:extLst>
              <a:ext uri="{FF2B5EF4-FFF2-40B4-BE49-F238E27FC236}">
                <a16:creationId xmlns:a16="http://schemas.microsoft.com/office/drawing/2014/main" id="{BCDE319F-B5CB-B5EC-EE6A-5E96FDEBC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23953" y="1589985"/>
            <a:ext cx="3964961" cy="3964961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80957C82-CB27-C1B5-A97A-7D6FE629E5A9}"/>
              </a:ext>
            </a:extLst>
          </p:cNvPr>
          <p:cNvSpPr/>
          <p:nvPr/>
        </p:nvSpPr>
        <p:spPr>
          <a:xfrm rot="10800000">
            <a:off x="7020801" y="3380965"/>
            <a:ext cx="1894114" cy="38300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5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4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8646FB-096F-2DF5-122D-18325D60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-74536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8" name="Graphic 7" descr="Puzzle with solid fill">
            <a:extLst>
              <a:ext uri="{FF2B5EF4-FFF2-40B4-BE49-F238E27FC236}">
                <a16:creationId xmlns:a16="http://schemas.microsoft.com/office/drawing/2014/main" id="{D888620C-D9F3-1A43-9CDD-9B3CCCC62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42" y="2530680"/>
            <a:ext cx="1306250" cy="1306250"/>
          </a:xfrm>
          <a:prstGeom prst="rect">
            <a:avLst/>
          </a:prstGeom>
        </p:spPr>
      </p:pic>
      <p:pic>
        <p:nvPicPr>
          <p:cNvPr id="10" name="Graphic 9" descr="Checklist with solid fill">
            <a:extLst>
              <a:ext uri="{FF2B5EF4-FFF2-40B4-BE49-F238E27FC236}">
                <a16:creationId xmlns:a16="http://schemas.microsoft.com/office/drawing/2014/main" id="{1130B91A-4510-7126-0568-2E327EB8D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1511" y="3920803"/>
            <a:ext cx="1550732" cy="1550732"/>
          </a:xfrm>
          <a:prstGeom prst="rect">
            <a:avLst/>
          </a:prstGeom>
        </p:spPr>
      </p:pic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E1D0E421-84F4-10A4-D203-C1F0F4F3CD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399114"/>
              </p:ext>
            </p:extLst>
          </p:nvPr>
        </p:nvGraphicFramePr>
        <p:xfrm>
          <a:off x="4176741" y="43436"/>
          <a:ext cx="7987613" cy="664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3323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AE3DE-94B4-6F41-C1B5-D6F777D9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B625879B-D792-FFCD-5C1B-9FFAEB6C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052223-8165-0C7D-F6A4-2713243B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4" name="Color Cover">
              <a:extLst>
                <a:ext uri="{FF2B5EF4-FFF2-40B4-BE49-F238E27FC236}">
                  <a16:creationId xmlns:a16="http://schemas.microsoft.com/office/drawing/2014/main" id="{221EBDF4-66AD-0C6B-B2C2-E519DF2A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A7AB6706-A5D5-B752-8471-2016F79A2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6B9128-EEC6-DB84-2711-A320B2979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94199C38-2EE8-BA60-19F1-C796F7DFC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4C982478-EF47-1051-5F95-7921EBD8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A8810C-756B-5D81-3843-0D0FFB709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BF5112-2918-BFC2-24E7-FF2F046B4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EA3E4D-83D3-2928-F6CB-768EFC272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9F7A8E-310B-73C7-22DB-F7466159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2EB972-3B0C-8E7F-41A7-3CC9A8C07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D1C1BF-BC23-A813-5EA4-F8BDAE720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BB7199-9BB7-1CF0-AF30-F1446224D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017A22-4779-C906-6029-BB82C487B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5D71E5-5B06-5D6F-876C-919A0C18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-74536"/>
            <a:ext cx="5501548" cy="2353362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828F9C3-9C8C-D0AD-463A-98BE7485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31511" y="3920803"/>
            <a:ext cx="1550732" cy="1550732"/>
          </a:xfrm>
          <a:prstGeom prst="rect">
            <a:avLst/>
          </a:prstGeom>
        </p:spPr>
      </p:pic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7697CDD4-CB1F-3246-31A3-50F02E862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049859"/>
              </p:ext>
            </p:extLst>
          </p:nvPr>
        </p:nvGraphicFramePr>
        <p:xfrm>
          <a:off x="4176741" y="43436"/>
          <a:ext cx="7987613" cy="664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Puzzle outline">
            <a:extLst>
              <a:ext uri="{FF2B5EF4-FFF2-40B4-BE49-F238E27FC236}">
                <a16:creationId xmlns:a16="http://schemas.microsoft.com/office/drawing/2014/main" id="{CF039FC2-A81A-2777-9143-135C0DB4C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915" y="2605292"/>
            <a:ext cx="1114734" cy="11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5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19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1B4FA-375C-56CC-0CB7-52DFC477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76" y="3366918"/>
            <a:ext cx="5203990" cy="2349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45" name="Picture 44" descr="A screenshot of a graph&#10;&#10;AI-generated content may be incorrect.">
            <a:extLst>
              <a:ext uri="{FF2B5EF4-FFF2-40B4-BE49-F238E27FC236}">
                <a16:creationId xmlns:a16="http://schemas.microsoft.com/office/drawing/2014/main" id="{F2062AC8-ED2E-09CF-C827-F1B443CC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" y="135722"/>
            <a:ext cx="7173236" cy="3676283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62" name="Picture 61" descr="A comparison of a graph&#10;&#10;AI-generated content may be incorrect.">
            <a:extLst>
              <a:ext uri="{FF2B5EF4-FFF2-40B4-BE49-F238E27FC236}">
                <a16:creationId xmlns:a16="http://schemas.microsoft.com/office/drawing/2014/main" id="{E8A2FBD0-5792-64A8-396C-9FC21DD3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38" y="3219143"/>
            <a:ext cx="8005450" cy="3522395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Graphic 63" descr="Presentation with bar chart with solid fill">
            <a:extLst>
              <a:ext uri="{FF2B5EF4-FFF2-40B4-BE49-F238E27FC236}">
                <a16:creationId xmlns:a16="http://schemas.microsoft.com/office/drawing/2014/main" id="{A0A4FFB3-5607-5D1F-F72D-AB513645A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788" y="852536"/>
            <a:ext cx="1333078" cy="13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3EC354-ABF3-4317-9370-1E6DA9BB6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1BA065B1-C77E-42B3-AC37-C6F03D5D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5E8E75A6-183F-4140-92F2-2A2427AF7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0AE7346A-C64B-CEB8-6339-B202EB1C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787" y="4531195"/>
            <a:ext cx="3311678" cy="215259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E4B2746-9207-34BC-8924-06B0D6A8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787" y="2290715"/>
            <a:ext cx="3311678" cy="2094637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F8E20E80-2F5A-CA2B-60EE-7E447E47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41" y="309642"/>
            <a:ext cx="2953048" cy="12334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21" name="Picture 20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41F088D9-3900-06F6-6C9B-F64D86F7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88" y="78644"/>
            <a:ext cx="3311678" cy="2094636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5EBF94-DA08-8F1E-99D5-F95052057BAE}"/>
              </a:ext>
            </a:extLst>
          </p:cNvPr>
          <p:cNvCxnSpPr>
            <a:cxnSpLocks/>
          </p:cNvCxnSpPr>
          <p:nvPr/>
        </p:nvCxnSpPr>
        <p:spPr>
          <a:xfrm>
            <a:off x="8595360" y="78644"/>
            <a:ext cx="0" cy="660514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Presentation with bar chart outline">
            <a:extLst>
              <a:ext uri="{FF2B5EF4-FFF2-40B4-BE49-F238E27FC236}">
                <a16:creationId xmlns:a16="http://schemas.microsoft.com/office/drawing/2014/main" id="{0C49180F-5E8C-5BE9-D3A1-A8EFF1312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8496" y="176345"/>
            <a:ext cx="914400" cy="914400"/>
          </a:xfrm>
          <a:prstGeom prst="rect">
            <a:avLst/>
          </a:prstGeom>
        </p:spPr>
      </p:pic>
      <p:pic>
        <p:nvPicPr>
          <p:cNvPr id="15" name="Picture 14" descr="A chart of a number of colored squares&#10;&#10;AI-generated content may be incorrect.">
            <a:extLst>
              <a:ext uri="{FF2B5EF4-FFF2-40B4-BE49-F238E27FC236}">
                <a16:creationId xmlns:a16="http://schemas.microsoft.com/office/drawing/2014/main" id="{DF8015CB-6CA7-9ECE-2D33-963596D8F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66" y="1370011"/>
            <a:ext cx="8195775" cy="5224805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693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D136C2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257</Words>
  <Application>Microsoft Macintosh PowerPoint</Application>
  <PresentationFormat>Widescreen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Eugene and Springfield Demographics</vt:lpstr>
      <vt:lpstr>Background</vt:lpstr>
      <vt:lpstr>Research Questions</vt:lpstr>
      <vt:lpstr>Data</vt:lpstr>
      <vt:lpstr>Data</vt:lpstr>
      <vt:lpstr>Methods</vt:lpstr>
      <vt:lpstr>Methods</vt:lpstr>
      <vt:lpstr>Results</vt:lpstr>
      <vt:lpstr>Results</vt:lpstr>
      <vt:lpstr>Discussion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Carmichael</dc:creator>
  <cp:lastModifiedBy>Ali Carmichael</cp:lastModifiedBy>
  <cp:revision>72</cp:revision>
  <dcterms:created xsi:type="dcterms:W3CDTF">2025-05-20T02:22:55Z</dcterms:created>
  <dcterms:modified xsi:type="dcterms:W3CDTF">2025-06-03T07:48:29Z</dcterms:modified>
</cp:coreProperties>
</file>